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712" r:id="rId3"/>
    <p:sldId id="714" r:id="rId5"/>
    <p:sldId id="713" r:id="rId6"/>
    <p:sldId id="315" r:id="rId7"/>
    <p:sldId id="715" r:id="rId8"/>
    <p:sldId id="1130" r:id="rId9"/>
    <p:sldId id="718" r:id="rId10"/>
    <p:sldId id="1142" r:id="rId11"/>
    <p:sldId id="318" r:id="rId12"/>
    <p:sldId id="1143" r:id="rId13"/>
    <p:sldId id="719" r:id="rId14"/>
    <p:sldId id="1146" r:id="rId15"/>
    <p:sldId id="1147" r:id="rId16"/>
    <p:sldId id="1157" r:id="rId17"/>
    <p:sldId id="1158" r:id="rId18"/>
    <p:sldId id="1159" r:id="rId19"/>
    <p:sldId id="1160" r:id="rId20"/>
    <p:sldId id="1161" r:id="rId21"/>
    <p:sldId id="1164" r:id="rId22"/>
    <p:sldId id="1128" r:id="rId23"/>
    <p:sldId id="1165" r:id="rId24"/>
    <p:sldId id="1166" r:id="rId25"/>
    <p:sldId id="1167" r:id="rId26"/>
    <p:sldId id="717" r:id="rId27"/>
  </p:sldIdLst>
  <p:sldSz cx="12192000" cy="6858000"/>
  <p:notesSz cx="6858000" cy="9144000"/>
  <p:embeddedFontLst>
    <p:embeddedFont>
      <p:font typeface="SimSun" panose="02010600030101010101" pitchFamily="2" charset="-122"/>
      <p:regular r:id="rId32"/>
    </p:embeddedFont>
    <p:embeddedFont>
      <p:font typeface="Microsoft YaHei" panose="020B0503020204020204" pitchFamily="34" charset="-122"/>
      <p:regular r:id="rId33"/>
    </p:embeddedFont>
    <p:embeddedFont>
      <p:font typeface="Microsoft YaHei Light" panose="020B0502040204020203" charset="-122"/>
      <p:regular r:id="rId34"/>
    </p:embeddedFont>
    <p:embeddedFont>
      <p:font typeface="Segoe UI Light" panose="020B0502040204020203" charset="0"/>
      <p:regular r:id="rId35"/>
      <p:italic r:id="rId36"/>
    </p:embeddedFont>
    <p:embeddedFont>
      <p:font typeface="OPPOSans L" panose="00020600040101010101" charset="-122"/>
      <p:regular r:id="rId37"/>
    </p:embeddedFont>
    <p:embeddedFont>
      <p:font typeface="OPPOSans H" panose="00020600040101010101" charset="-122"/>
      <p:regular r:id="rId38"/>
    </p:embeddedFont>
    <p:embeddedFont>
      <p:font typeface="OPPOSans M" panose="00020600040101010101" charset="-122"/>
      <p:regular r:id="rId39"/>
    </p:embeddedFont>
    <p:embeddedFont>
      <p:font typeface="OPPOSans B" panose="00020600040101010101" charset="-122"/>
      <p:regular r:id="rId40"/>
    </p:embeddedFont>
    <p:embeddedFont>
      <p:font typeface="Calibri" panose="020F0502020204030204" charset="0"/>
      <p:regular r:id="rId41"/>
      <p:bold r:id="rId42"/>
      <p:italic r:id="rId43"/>
      <p:boldItalic r:id="rId44"/>
    </p:embeddedFont>
    <p:embeddedFont>
      <p:font typeface="DengXian" panose="02010600030101010101" charset="-122"/>
      <p:regular r:id="rId45"/>
    </p:embeddedFont>
  </p:embeddedFontLst>
  <p:custDataLst>
    <p:tags r:id="rId46"/>
  </p:custDataLst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orient="horz" pos="1351" userDrawn="1">
          <p15:clr>
            <a:srgbClr val="A4A3A4"/>
          </p15:clr>
        </p15:guide>
        <p15:guide id="3" pos="3515" userDrawn="1">
          <p15:clr>
            <a:srgbClr val="A4A3A4"/>
          </p15:clr>
        </p15:guide>
        <p15:guide id="4" pos="70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7962" autoAdjust="0"/>
  </p:normalViewPr>
  <p:slideViewPr>
    <p:cSldViewPr snapToGrid="0" showGuides="1">
      <p:cViewPr varScale="1">
        <p:scale>
          <a:sx n="67" d="100"/>
          <a:sy n="67" d="100"/>
        </p:scale>
        <p:origin x="80" y="268"/>
      </p:cViewPr>
      <p:guideLst>
        <p:guide orient="horz" pos="2544"/>
        <p:guide orient="horz" pos="1351"/>
        <p:guide pos="3515"/>
        <p:guide pos="70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12" y="56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209.xml"/><Relationship Id="rId45" Type="http://schemas.openxmlformats.org/officeDocument/2006/relationships/font" Target="fonts/font14.fntdata"/><Relationship Id="rId44" Type="http://schemas.openxmlformats.org/officeDocument/2006/relationships/font" Target="fonts/font13.fntdata"/><Relationship Id="rId43" Type="http://schemas.openxmlformats.org/officeDocument/2006/relationships/font" Target="fonts/font12.fntdata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E9FB1-9CE7-424C-9066-EDC65E2AD646}" type="datetimeFigureOut">
              <a:rPr lang="en-US" smtClean="0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E7EC-E8C7-4CC2-868C-776C897D16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9EBF-75C4-4EE4-BF83-56F40D5107F4}" type="datetimeFigureOut">
              <a:rPr lang="zh-SG" altLang="en-US" smtClean="0"/>
            </a:fld>
            <a:endParaRPr lang="zh-SG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SG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B93CE-5124-4277-BBE8-F7735A1952C7}" type="slidenum">
              <a:rPr lang="zh-SG" altLang="en-US" smtClean="0"/>
            </a:fld>
            <a:endParaRPr lang="zh-SG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tags" Target="../tags/tag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绿色的叶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b="1599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26635" y="-5137"/>
            <a:ext cx="12245271" cy="6868275"/>
            <a:chOff x="-1" y="0"/>
            <a:chExt cx="12245271" cy="6868275"/>
          </a:xfrm>
        </p:grpSpPr>
        <p:sp>
          <p:nvSpPr>
            <p:cNvPr id="22" name="任意多边形: 形状 21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-1" y="5137"/>
              <a:ext cx="9173817" cy="6858000"/>
            </a:xfrm>
            <a:custGeom>
              <a:avLst/>
              <a:gdLst>
                <a:gd name="connsiteX0" fmla="*/ 9215065 w 9215065"/>
                <a:gd name="connsiteY0" fmla="*/ 0 h 6858000"/>
                <a:gd name="connsiteX1" fmla="*/ 0 w 9215065"/>
                <a:gd name="connsiteY1" fmla="*/ 0 h 6858000"/>
                <a:gd name="connsiteX2" fmla="*/ 1149654 w 9215065"/>
                <a:gd name="connsiteY2" fmla="*/ 6858000 h 6858000"/>
                <a:gd name="connsiteX3" fmla="*/ 9215065 w 9215065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5065" h="6858000">
                  <a:moveTo>
                    <a:pt x="9215065" y="0"/>
                  </a:moveTo>
                  <a:lnTo>
                    <a:pt x="0" y="0"/>
                  </a:lnTo>
                  <a:lnTo>
                    <a:pt x="1149654" y="6858000"/>
                  </a:lnTo>
                  <a:lnTo>
                    <a:pt x="9215065" y="6858000"/>
                  </a:lnTo>
                  <a:close/>
                </a:path>
              </a:pathLst>
            </a:cu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8004747" y="0"/>
              <a:ext cx="4240523" cy="6868275"/>
            </a:xfrm>
            <a:custGeom>
              <a:avLst/>
              <a:gdLst>
                <a:gd name="connsiteX0" fmla="*/ 0 w 5083169"/>
                <a:gd name="connsiteY0" fmla="*/ 0 h 6846828"/>
                <a:gd name="connsiteX1" fmla="*/ 3527537 w 5083169"/>
                <a:gd name="connsiteY1" fmla="*/ 0 h 6846828"/>
                <a:gd name="connsiteX2" fmla="*/ 5083169 w 5083169"/>
                <a:gd name="connsiteY2" fmla="*/ 6846828 h 6846828"/>
                <a:gd name="connsiteX3" fmla="*/ 0 w 5083169"/>
                <a:gd name="connsiteY3" fmla="*/ 6846828 h 6846828"/>
                <a:gd name="connsiteX0-1" fmla="*/ 0 w 4867882"/>
                <a:gd name="connsiteY0-2" fmla="*/ 0 h 6857103"/>
                <a:gd name="connsiteX1-3" fmla="*/ 3527537 w 4867882"/>
                <a:gd name="connsiteY1-4" fmla="*/ 0 h 6857103"/>
                <a:gd name="connsiteX2-5" fmla="*/ 4867882 w 4867882"/>
                <a:gd name="connsiteY2-6" fmla="*/ 6857103 h 6857103"/>
                <a:gd name="connsiteX3-7" fmla="*/ 0 w 4867882"/>
                <a:gd name="connsiteY3-8" fmla="*/ 6846828 h 6857103"/>
                <a:gd name="connsiteX4" fmla="*/ 0 w 4867882"/>
                <a:gd name="connsiteY4" fmla="*/ 0 h 68571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4867882" h="6857103">
                  <a:moveTo>
                    <a:pt x="0" y="0"/>
                  </a:moveTo>
                  <a:lnTo>
                    <a:pt x="3527537" y="0"/>
                  </a:lnTo>
                  <a:lnTo>
                    <a:pt x="4867882" y="6857103"/>
                  </a:lnTo>
                  <a:lnTo>
                    <a:pt x="0" y="6846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43" name="图片 42" descr="绿色的叶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7870" r="2895" b="23862"/>
          <a:stretch>
            <a:fillRect/>
          </a:stretch>
        </p:blipFill>
        <p:spPr>
          <a:xfrm>
            <a:off x="376027" y="655081"/>
            <a:ext cx="11482939" cy="5573027"/>
          </a:xfrm>
          <a:custGeom>
            <a:avLst/>
            <a:gdLst>
              <a:gd name="connsiteX0" fmla="*/ 0 w 11482939"/>
              <a:gd name="connsiteY0" fmla="*/ 0 h 5573027"/>
              <a:gd name="connsiteX1" fmla="*/ 11482939 w 11482939"/>
              <a:gd name="connsiteY1" fmla="*/ 0 h 5573027"/>
              <a:gd name="connsiteX2" fmla="*/ 11482939 w 11482939"/>
              <a:gd name="connsiteY2" fmla="*/ 5573027 h 5573027"/>
              <a:gd name="connsiteX3" fmla="*/ 0 w 11482939"/>
              <a:gd name="connsiteY3" fmla="*/ 5573027 h 557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82939" h="5573027">
                <a:moveTo>
                  <a:pt x="0" y="0"/>
                </a:moveTo>
                <a:lnTo>
                  <a:pt x="11482939" y="0"/>
                </a:lnTo>
                <a:lnTo>
                  <a:pt x="11482939" y="5573027"/>
                </a:lnTo>
                <a:lnTo>
                  <a:pt x="0" y="5573027"/>
                </a:lnTo>
                <a:close/>
              </a:path>
            </a:pathLst>
          </a:custGeom>
        </p:spPr>
      </p:pic>
      <p:grpSp>
        <p:nvGrpSpPr>
          <p:cNvPr id="13" name="组合 12"/>
          <p:cNvGrpSpPr/>
          <p:nvPr userDrawn="1"/>
        </p:nvGrpSpPr>
        <p:grpSpPr>
          <a:xfrm>
            <a:off x="333034" y="629893"/>
            <a:ext cx="11525932" cy="5598215"/>
            <a:chOff x="333034" y="629893"/>
            <a:chExt cx="11525932" cy="559821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333034" y="629893"/>
              <a:ext cx="11525932" cy="5598215"/>
              <a:chOff x="378745" y="1254695"/>
              <a:chExt cx="11525932" cy="5598215"/>
            </a:xfrm>
          </p:grpSpPr>
          <p:sp>
            <p:nvSpPr>
              <p:cNvPr id="41" name="任意多边形: 形状 40"/>
              <p:cNvSpPr/>
              <p:nvPr/>
            </p:nvSpPr>
            <p:spPr>
              <a:xfrm>
                <a:off x="378745" y="1254695"/>
                <a:ext cx="8729396" cy="5588000"/>
              </a:xfrm>
              <a:custGeom>
                <a:avLst/>
                <a:gdLst>
                  <a:gd name="connsiteX0" fmla="*/ 0 w 8729396"/>
                  <a:gd name="connsiteY0" fmla="*/ 0 h 5588000"/>
                  <a:gd name="connsiteX1" fmla="*/ 8729396 w 8729396"/>
                  <a:gd name="connsiteY1" fmla="*/ 0 h 5588000"/>
                  <a:gd name="connsiteX2" fmla="*/ 7791939 w 8729396"/>
                  <a:gd name="connsiteY2" fmla="*/ 5588000 h 5588000"/>
                  <a:gd name="connsiteX3" fmla="*/ 0 w 8729396"/>
                  <a:gd name="connsiteY3" fmla="*/ 5588000 h 55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9396" h="5588000">
                    <a:moveTo>
                      <a:pt x="0" y="0"/>
                    </a:moveTo>
                    <a:lnTo>
                      <a:pt x="8729396" y="0"/>
                    </a:lnTo>
                    <a:lnTo>
                      <a:pt x="7791939" y="5588000"/>
                    </a:lnTo>
                    <a:lnTo>
                      <a:pt x="0" y="5588000"/>
                    </a:lnTo>
                    <a:close/>
                  </a:path>
                </a:pathLst>
              </a:custGeom>
              <a:solidFill>
                <a:schemeClr val="bg2">
                  <a:alpha val="96000"/>
                </a:schemeClr>
              </a:solidFill>
              <a:ln w="31750"/>
              <a:effectLst>
                <a:outerShdw blurRad="127000" dist="38100" dir="5400000" algn="t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6000" dirty="0">
                  <a:cs typeface="+mn-ea"/>
                  <a:sym typeface="+mn-lt"/>
                </a:endParaRPr>
              </a:p>
            </p:txBody>
          </p:sp>
          <p:sp>
            <p:nvSpPr>
              <p:cNvPr id="20" name="矩形 13"/>
              <p:cNvSpPr/>
              <p:nvPr/>
            </p:nvSpPr>
            <p:spPr>
              <a:xfrm flipH="1">
                <a:off x="8170684" y="1264876"/>
                <a:ext cx="3733993" cy="5588034"/>
              </a:xfrm>
              <a:custGeom>
                <a:avLst/>
                <a:gdLst>
                  <a:gd name="connsiteX0" fmla="*/ 0 w 4456252"/>
                  <a:gd name="connsiteY0" fmla="*/ 5588000 h 5588000"/>
                  <a:gd name="connsiteX1" fmla="*/ 1278410 w 4456252"/>
                  <a:gd name="connsiteY1" fmla="*/ 0 h 5588000"/>
                  <a:gd name="connsiteX2" fmla="*/ 3177842 w 4456252"/>
                  <a:gd name="connsiteY2" fmla="*/ 0 h 5588000"/>
                  <a:gd name="connsiteX3" fmla="*/ 4456252 w 4456252"/>
                  <a:gd name="connsiteY3" fmla="*/ 5588000 h 5588000"/>
                  <a:gd name="connsiteX4" fmla="*/ 0 w 4456252"/>
                  <a:gd name="connsiteY4" fmla="*/ 5588000 h 5588000"/>
                  <a:gd name="connsiteX0-1" fmla="*/ 4456252 w 4547692"/>
                  <a:gd name="connsiteY0-2" fmla="*/ 5588000 h 5679440"/>
                  <a:gd name="connsiteX1-3" fmla="*/ 0 w 4547692"/>
                  <a:gd name="connsiteY1-4" fmla="*/ 5588000 h 5679440"/>
                  <a:gd name="connsiteX2-5" fmla="*/ 1278410 w 4547692"/>
                  <a:gd name="connsiteY2-6" fmla="*/ 0 h 5679440"/>
                  <a:gd name="connsiteX3-7" fmla="*/ 3177842 w 4547692"/>
                  <a:gd name="connsiteY3-8" fmla="*/ 0 h 5679440"/>
                  <a:gd name="connsiteX4-9" fmla="*/ 4547692 w 4547692"/>
                  <a:gd name="connsiteY4-10" fmla="*/ 5679440 h 5679440"/>
                  <a:gd name="connsiteX0-11" fmla="*/ 4456252 w 4456252"/>
                  <a:gd name="connsiteY0-12" fmla="*/ 5588000 h 5588000"/>
                  <a:gd name="connsiteX1-13" fmla="*/ 0 w 4456252"/>
                  <a:gd name="connsiteY1-14" fmla="*/ 5588000 h 5588000"/>
                  <a:gd name="connsiteX2-15" fmla="*/ 1278410 w 4456252"/>
                  <a:gd name="connsiteY2-16" fmla="*/ 0 h 5588000"/>
                  <a:gd name="connsiteX3-17" fmla="*/ 3177842 w 4456252"/>
                  <a:gd name="connsiteY3-18" fmla="*/ 0 h 5588000"/>
                  <a:gd name="connsiteX0-19" fmla="*/ 4503209 w 4503209"/>
                  <a:gd name="connsiteY0-20" fmla="*/ 5588000 h 5588000"/>
                  <a:gd name="connsiteX1-21" fmla="*/ 46957 w 4503209"/>
                  <a:gd name="connsiteY1-22" fmla="*/ 5588000 h 5588000"/>
                  <a:gd name="connsiteX2-23" fmla="*/ 0 w 4503209"/>
                  <a:gd name="connsiteY2-24" fmla="*/ 61645 h 5588000"/>
                  <a:gd name="connsiteX3-25" fmla="*/ 3224799 w 4503209"/>
                  <a:gd name="connsiteY3-26" fmla="*/ 0 h 5588000"/>
                  <a:gd name="connsiteX0-27" fmla="*/ 4503209 w 4503209"/>
                  <a:gd name="connsiteY0-28" fmla="*/ 5588000 h 5588000"/>
                  <a:gd name="connsiteX1-29" fmla="*/ 46957 w 4503209"/>
                  <a:gd name="connsiteY1-30" fmla="*/ 5588000 h 5588000"/>
                  <a:gd name="connsiteX2-31" fmla="*/ 0 w 4503209"/>
                  <a:gd name="connsiteY2-32" fmla="*/ 10275 h 5588000"/>
                  <a:gd name="connsiteX3-33" fmla="*/ 3224799 w 4503209"/>
                  <a:gd name="connsiteY3-34" fmla="*/ 0 h 5588000"/>
                  <a:gd name="connsiteX0-35" fmla="*/ 4311842 w 4311842"/>
                  <a:gd name="connsiteY0-36" fmla="*/ 5588000 h 5588000"/>
                  <a:gd name="connsiteX1-37" fmla="*/ 46957 w 4311842"/>
                  <a:gd name="connsiteY1-38" fmla="*/ 5588000 h 5588000"/>
                  <a:gd name="connsiteX2-39" fmla="*/ 0 w 4311842"/>
                  <a:gd name="connsiteY2-40" fmla="*/ 10275 h 5588000"/>
                  <a:gd name="connsiteX3-41" fmla="*/ 3224799 w 4311842"/>
                  <a:gd name="connsiteY3-42" fmla="*/ 0 h 5588000"/>
                  <a:gd name="connsiteX0-43" fmla="*/ 4265561 w 4265561"/>
                  <a:gd name="connsiteY0-44" fmla="*/ 5588000 h 5588000"/>
                  <a:gd name="connsiteX1-45" fmla="*/ 46957 w 4265561"/>
                  <a:gd name="connsiteY1-46" fmla="*/ 5588000 h 5588000"/>
                  <a:gd name="connsiteX2-47" fmla="*/ 0 w 4265561"/>
                  <a:gd name="connsiteY2-48" fmla="*/ 10275 h 5588000"/>
                  <a:gd name="connsiteX3-49" fmla="*/ 3224799 w 4265561"/>
                  <a:gd name="connsiteY3-50" fmla="*/ 0 h 5588000"/>
                  <a:gd name="connsiteX0-51" fmla="*/ 4265561 w 4265561"/>
                  <a:gd name="connsiteY0-52" fmla="*/ 5588000 h 5588000"/>
                  <a:gd name="connsiteX1-53" fmla="*/ 46957 w 4265561"/>
                  <a:gd name="connsiteY1-54" fmla="*/ 5588000 h 5588000"/>
                  <a:gd name="connsiteX2-55" fmla="*/ 0 w 4265561"/>
                  <a:gd name="connsiteY2-56" fmla="*/ 10275 h 5588000"/>
                  <a:gd name="connsiteX3-57" fmla="*/ 3194641 w 4265561"/>
                  <a:gd name="connsiteY3-58" fmla="*/ 0 h 5588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265561" h="5588000">
                    <a:moveTo>
                      <a:pt x="4265561" y="5588000"/>
                    </a:moveTo>
                    <a:lnTo>
                      <a:pt x="46957" y="5588000"/>
                    </a:lnTo>
                    <a:lnTo>
                      <a:pt x="0" y="10275"/>
                    </a:lnTo>
                    <a:lnTo>
                      <a:pt x="3194641" y="0"/>
                    </a:lnTo>
                  </a:path>
                </a:pathLst>
              </a:custGeom>
              <a:solidFill>
                <a:schemeClr val="accent1">
                  <a:alpha val="90000"/>
                </a:schemeClr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 userDrawn="1"/>
          </p:nvGrpSpPr>
          <p:grpSpPr>
            <a:xfrm flipH="1">
              <a:off x="10572502" y="5800567"/>
              <a:ext cx="966987" cy="152400"/>
              <a:chOff x="9774601" y="5660136"/>
              <a:chExt cx="966987" cy="15240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组合 33"/>
            <p:cNvGrpSpPr/>
            <p:nvPr userDrawn="1"/>
          </p:nvGrpSpPr>
          <p:grpSpPr>
            <a:xfrm>
              <a:off x="664749" y="870774"/>
              <a:ext cx="966987" cy="152400"/>
              <a:chOff x="9800002" y="5660136"/>
              <a:chExt cx="966987" cy="15240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0071531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034306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61458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9800002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的叶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82" b="15992"/>
          <a:stretch>
            <a:fillRect/>
          </a:stretch>
        </p:blipFill>
        <p:spPr>
          <a:xfrm>
            <a:off x="-13318" y="1"/>
            <a:ext cx="12208526" cy="6857999"/>
          </a:xfrm>
          <a:prstGeom prst="rect">
            <a:avLst/>
          </a:prstGeom>
        </p:spPr>
      </p:pic>
      <p:sp>
        <p:nvSpPr>
          <p:cNvPr id="14" name="任意多边形: 形状 1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 descr="绿色的叶子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0"/>
          <a:stretch>
            <a:fillRect/>
          </a:stretch>
        </p:blipFill>
        <p:spPr>
          <a:xfrm>
            <a:off x="440077" y="406471"/>
            <a:ext cx="11311846" cy="6045058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440077" y="406471"/>
            <a:ext cx="11311846" cy="6045058"/>
          </a:xfrm>
          <a:prstGeom prst="rect">
            <a:avLst/>
          </a:prstGeom>
          <a:solidFill>
            <a:schemeClr val="bg1">
              <a:alpha val="95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127000" dist="762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绿色的叶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b="1599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任意多边形: 形状 6"/>
          <p:cNvSpPr/>
          <p:nvPr>
            <p:custDataLst>
              <p:tags r:id="rId3"/>
            </p:custDataLst>
          </p:nvPr>
        </p:nvSpPr>
        <p:spPr>
          <a:xfrm>
            <a:off x="2783540" y="0"/>
            <a:ext cx="9407061" cy="6858000"/>
          </a:xfrm>
          <a:custGeom>
            <a:avLst/>
            <a:gdLst>
              <a:gd name="connsiteX0" fmla="*/ 0 w 9407061"/>
              <a:gd name="connsiteY0" fmla="*/ 0 h 6858000"/>
              <a:gd name="connsiteX1" fmla="*/ 9407061 w 9407061"/>
              <a:gd name="connsiteY1" fmla="*/ 0 h 6858000"/>
              <a:gd name="connsiteX2" fmla="*/ 9407061 w 9407061"/>
              <a:gd name="connsiteY2" fmla="*/ 6858000 h 6858000"/>
              <a:gd name="connsiteX3" fmla="*/ 0 w 94070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061" h="6858000">
                <a:moveTo>
                  <a:pt x="0" y="0"/>
                </a:moveTo>
                <a:lnTo>
                  <a:pt x="9407061" y="0"/>
                </a:lnTo>
                <a:lnTo>
                  <a:pt x="94070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0"/>
            <a:ext cx="6949440" cy="6858000"/>
          </a:xfrm>
          <a:custGeom>
            <a:avLst/>
            <a:gdLst>
              <a:gd name="connsiteX0" fmla="*/ 0 w 6949440"/>
              <a:gd name="connsiteY0" fmla="*/ 0 h 6858000"/>
              <a:gd name="connsiteX1" fmla="*/ 5234940 w 6949440"/>
              <a:gd name="connsiteY1" fmla="*/ 0 h 6858000"/>
              <a:gd name="connsiteX2" fmla="*/ 6949440 w 6949440"/>
              <a:gd name="connsiteY2" fmla="*/ 6858000 h 6858000"/>
              <a:gd name="connsiteX3" fmla="*/ 0 w 69494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6858000">
                <a:moveTo>
                  <a:pt x="0" y="0"/>
                </a:moveTo>
                <a:lnTo>
                  <a:pt x="5234940" y="0"/>
                </a:lnTo>
                <a:lnTo>
                  <a:pt x="694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41086" y="359229"/>
            <a:ext cx="11509829" cy="6139543"/>
            <a:chOff x="341086" y="359229"/>
            <a:chExt cx="11509829" cy="6139543"/>
          </a:xfrm>
        </p:grpSpPr>
        <p:sp>
          <p:nvSpPr>
            <p:cNvPr id="11" name="矩形 10"/>
            <p:cNvSpPr/>
            <p:nvPr userDrawn="1"/>
          </p:nvSpPr>
          <p:spPr>
            <a:xfrm>
              <a:off x="341086" y="359229"/>
              <a:ext cx="11509829" cy="613954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0" cap="flat" cmpd="sng" algn="ctr">
              <a:noFill/>
              <a:prstDash val="solid"/>
              <a:miter lim="800000"/>
            </a:ln>
            <a:effectLst>
              <a:outerShdw blurRad="127000" dist="76200" dir="2700000" algn="tl" rotWithShape="0">
                <a:schemeClr val="accent1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 userDrawn="1"/>
          </p:nvGrpSpPr>
          <p:grpSpPr>
            <a:xfrm flipH="1">
              <a:off x="10570977" y="6019903"/>
              <a:ext cx="966987" cy="152400"/>
              <a:chOff x="9774601" y="5660136"/>
              <a:chExt cx="966987" cy="15240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0771" y="606890"/>
            <a:ext cx="4813123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>
              <a:defRPr lang="zh-CN" altLang="en-US" sz="2800" dirty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635052" y="631428"/>
            <a:ext cx="45719" cy="392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绿色的叶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b="15992"/>
          <a:stretch>
            <a:fillRect/>
          </a:stretch>
        </p:blipFill>
        <p:spPr>
          <a:xfrm>
            <a:off x="-12700" y="1"/>
            <a:ext cx="12204700" cy="6857999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420431" y="395239"/>
            <a:ext cx="11351138" cy="6067522"/>
          </a:xfrm>
          <a:prstGeom prst="rect">
            <a:avLst/>
          </a:prstGeom>
          <a:solidFill>
            <a:schemeClr val="bg1">
              <a:alpha val="92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127000" dist="76200" dir="2700000" algn="tl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 flipH="1">
            <a:off x="10241326" y="5715501"/>
            <a:ext cx="966987" cy="152400"/>
            <a:chOff x="9774601" y="5660136"/>
            <a:chExt cx="966987" cy="152400"/>
          </a:xfrm>
        </p:grpSpPr>
        <p:sp>
          <p:nvSpPr>
            <p:cNvPr id="18" name="矩形 17"/>
            <p:cNvSpPr/>
            <p:nvPr/>
          </p:nvSpPr>
          <p:spPr>
            <a:xfrm>
              <a:off x="10046130" y="5660136"/>
              <a:ext cx="152400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317659" y="5660136"/>
              <a:ext cx="152400" cy="15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0589188" y="5660136"/>
              <a:ext cx="152400" cy="15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9774601" y="5660136"/>
              <a:ext cx="1524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任意多边形: 形状 22"/>
          <p:cNvSpPr/>
          <p:nvPr userDrawn="1"/>
        </p:nvSpPr>
        <p:spPr>
          <a:xfrm>
            <a:off x="1029903" y="1645921"/>
            <a:ext cx="10178410" cy="3474720"/>
          </a:xfrm>
          <a:custGeom>
            <a:avLst/>
            <a:gdLst>
              <a:gd name="connsiteX0" fmla="*/ 0 w 10195560"/>
              <a:gd name="connsiteY0" fmla="*/ 0 h 3474720"/>
              <a:gd name="connsiteX1" fmla="*/ 10195560 w 10195560"/>
              <a:gd name="connsiteY1" fmla="*/ 0 h 3474720"/>
              <a:gd name="connsiteX2" fmla="*/ 10195560 w 10195560"/>
              <a:gd name="connsiteY2" fmla="*/ 1530157 h 3474720"/>
              <a:gd name="connsiteX3" fmla="*/ 9838314 w 10195560"/>
              <a:gd name="connsiteY3" fmla="*/ 1737360 h 3474720"/>
              <a:gd name="connsiteX4" fmla="*/ 10195560 w 10195560"/>
              <a:gd name="connsiteY4" fmla="*/ 1944562 h 3474720"/>
              <a:gd name="connsiteX5" fmla="*/ 10195560 w 10195560"/>
              <a:gd name="connsiteY5" fmla="*/ 3474720 h 3474720"/>
              <a:gd name="connsiteX6" fmla="*/ 0 w 10195560"/>
              <a:gd name="connsiteY6" fmla="*/ 3474720 h 34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5560" h="3474720">
                <a:moveTo>
                  <a:pt x="0" y="0"/>
                </a:moveTo>
                <a:lnTo>
                  <a:pt x="10195560" y="0"/>
                </a:lnTo>
                <a:lnTo>
                  <a:pt x="10195560" y="1530157"/>
                </a:lnTo>
                <a:lnTo>
                  <a:pt x="9838314" y="1737360"/>
                </a:lnTo>
                <a:lnTo>
                  <a:pt x="10195560" y="1944562"/>
                </a:lnTo>
                <a:lnTo>
                  <a:pt x="10195560" y="3474720"/>
                </a:lnTo>
                <a:lnTo>
                  <a:pt x="0" y="34747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65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5.pn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8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90.xml"/><Relationship Id="rId5" Type="http://schemas.openxmlformats.org/officeDocument/2006/relationships/image" Target="../media/image4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image" Target="../media/image4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12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tags" Target="../tags/tag9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2" Type="http://schemas.openxmlformats.org/officeDocument/2006/relationships/notesSlide" Target="../notesSlides/notesSlide12.xml"/><Relationship Id="rId31" Type="http://schemas.openxmlformats.org/officeDocument/2006/relationships/slideLayout" Target="../slideLayouts/slideLayout3.xml"/><Relationship Id="rId30" Type="http://schemas.openxmlformats.org/officeDocument/2006/relationships/tags" Target="../tags/tag134.xml"/><Relationship Id="rId3" Type="http://schemas.openxmlformats.org/officeDocument/2006/relationships/tags" Target="../tags/tag108.xml"/><Relationship Id="rId29" Type="http://schemas.openxmlformats.org/officeDocument/2006/relationships/image" Target="../media/image4.png"/><Relationship Id="rId28" Type="http://schemas.openxmlformats.org/officeDocument/2006/relationships/tags" Target="../tags/tag133.xml"/><Relationship Id="rId27" Type="http://schemas.openxmlformats.org/officeDocument/2006/relationships/tags" Target="../tags/tag132.xml"/><Relationship Id="rId26" Type="http://schemas.openxmlformats.org/officeDocument/2006/relationships/tags" Target="../tags/tag131.xml"/><Relationship Id="rId25" Type="http://schemas.openxmlformats.org/officeDocument/2006/relationships/tags" Target="../tags/tag130.xml"/><Relationship Id="rId24" Type="http://schemas.openxmlformats.org/officeDocument/2006/relationships/tags" Target="../tags/tag129.xml"/><Relationship Id="rId23" Type="http://schemas.openxmlformats.org/officeDocument/2006/relationships/tags" Target="../tags/tag128.xml"/><Relationship Id="rId22" Type="http://schemas.openxmlformats.org/officeDocument/2006/relationships/tags" Target="../tags/tag127.xml"/><Relationship Id="rId21" Type="http://schemas.openxmlformats.org/officeDocument/2006/relationships/tags" Target="../tags/tag126.xml"/><Relationship Id="rId20" Type="http://schemas.openxmlformats.org/officeDocument/2006/relationships/tags" Target="../tags/tag125.xml"/><Relationship Id="rId2" Type="http://schemas.openxmlformats.org/officeDocument/2006/relationships/tags" Target="../tags/tag107.xml"/><Relationship Id="rId19" Type="http://schemas.openxmlformats.org/officeDocument/2006/relationships/tags" Target="../tags/tag124.xml"/><Relationship Id="rId18" Type="http://schemas.openxmlformats.org/officeDocument/2006/relationships/tags" Target="../tags/tag123.xml"/><Relationship Id="rId17" Type="http://schemas.openxmlformats.org/officeDocument/2006/relationships/tags" Target="../tags/tag122.xml"/><Relationship Id="rId16" Type="http://schemas.openxmlformats.org/officeDocument/2006/relationships/tags" Target="../tags/tag121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46.xml"/><Relationship Id="rId10" Type="http://schemas.openxmlformats.org/officeDocument/2006/relationships/image" Target="../media/image4.png"/><Relationship Id="rId1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1" Type="http://schemas.openxmlformats.org/officeDocument/2006/relationships/notesSlide" Target="../notesSlides/notesSlide15.xml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148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image" Target="../media/image4.png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7" Type="http://schemas.openxmlformats.org/officeDocument/2006/relationships/notesSlide" Target="../notesSlides/notesSlide17.xml"/><Relationship Id="rId26" Type="http://schemas.openxmlformats.org/officeDocument/2006/relationships/slideLayout" Target="../slideLayouts/slideLayout3.xml"/><Relationship Id="rId25" Type="http://schemas.openxmlformats.org/officeDocument/2006/relationships/tags" Target="../tags/tag190.xml"/><Relationship Id="rId24" Type="http://schemas.openxmlformats.org/officeDocument/2006/relationships/image" Target="../media/image4.png"/><Relationship Id="rId23" Type="http://schemas.openxmlformats.org/officeDocument/2006/relationships/tags" Target="../tags/tag189.xml"/><Relationship Id="rId22" Type="http://schemas.openxmlformats.org/officeDocument/2006/relationships/tags" Target="../tags/tag188.xml"/><Relationship Id="rId21" Type="http://schemas.openxmlformats.org/officeDocument/2006/relationships/tags" Target="../tags/tag187.xml"/><Relationship Id="rId20" Type="http://schemas.openxmlformats.org/officeDocument/2006/relationships/tags" Target="../tags/tag186.xml"/><Relationship Id="rId2" Type="http://schemas.openxmlformats.org/officeDocument/2006/relationships/tags" Target="../tags/tag168.xml"/><Relationship Id="rId19" Type="http://schemas.openxmlformats.org/officeDocument/2006/relationships/tags" Target="../tags/tag185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hyperlink" Target="http://www.shangwuppt.com/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image" Target="../media/image4.png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07.xml"/><Relationship Id="rId7" Type="http://schemas.openxmlformats.org/officeDocument/2006/relationships/image" Target="../media/image4.png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2" Type="http://schemas.openxmlformats.org/officeDocument/2006/relationships/notesSlide" Target="../notesSlides/notesSlide20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08.xml"/><Relationship Id="rId1" Type="http://schemas.openxmlformats.org/officeDocument/2006/relationships/tags" Target="../tags/tag20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0" Type="http://schemas.openxmlformats.org/officeDocument/2006/relationships/notesSlide" Target="../notesSlides/notesSlide3.xml"/><Relationship Id="rId2" Type="http://schemas.openxmlformats.org/officeDocument/2006/relationships/tags" Target="../tags/tag27.xml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4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4.png"/><Relationship Id="rId2" Type="http://schemas.openxmlformats.org/officeDocument/2006/relationships/tags" Target="../tags/tag48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70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/>
          <p:nvPr>
            <p:custDataLst>
              <p:tags r:id="rId1"/>
            </p:custDataLst>
          </p:nvPr>
        </p:nvSpPr>
        <p:spPr>
          <a:xfrm>
            <a:off x="523875" y="1807210"/>
            <a:ext cx="8267700" cy="7016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  <a:buSzPct val="100000"/>
            </a:pPr>
            <a:r>
              <a:rPr lang="zh-CN" altLang="en-US" sz="3600" b="0" dirty="0">
                <a:solidFill>
                  <a:schemeClr val="tx1"/>
                </a:solidFill>
                <a:latin typeface="+mj-ea"/>
                <a:ea typeface="+mj-ea"/>
                <a:cs typeface="+mn-ea"/>
                <a:sym typeface="+mn-lt"/>
              </a:rPr>
              <a:t>딥러닝 기반 시공간 데이터 예측 연구</a:t>
            </a:r>
            <a:endParaRPr lang="zh-CN" altLang="en-US" sz="3600" b="0" dirty="0">
              <a:solidFill>
                <a:schemeClr val="tx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374265" y="4764405"/>
            <a:ext cx="5439410" cy="490220"/>
            <a:chOff x="911225" y="3795252"/>
            <a:chExt cx="2629535" cy="490220"/>
          </a:xfrm>
        </p:grpSpPr>
        <p:sp>
          <p:nvSpPr>
            <p:cNvPr id="35" name="矩形 34"/>
            <p:cNvSpPr/>
            <p:nvPr/>
          </p:nvSpPr>
          <p:spPr>
            <a:xfrm>
              <a:off x="911225" y="3795252"/>
              <a:ext cx="2629535" cy="49022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80294" y="3901932"/>
              <a:ext cx="2510736" cy="276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/>
              <a:r>
                <a:rPr lang="ko-KR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발표자</a:t>
              </a:r>
              <a:r>
                <a:rPr lang="zh-CN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：</a:t>
              </a:r>
              <a:r>
                <a:rPr lang="en-US" dirty="0" err="1">
                  <a:solidFill>
                    <a:schemeClr val="bg1"/>
                  </a:solidFill>
                  <a:latin typeface="+mn-ea"/>
                  <a:cs typeface="+mn-ea"/>
                  <a:sym typeface="+mn-ea"/>
                </a:rPr>
                <a:t>딩훼이쥐엔        </a:t>
              </a:r>
              <a:r>
                <a:rPr lang="ko-KR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지도교수</a:t>
              </a:r>
              <a:r>
                <a:rPr lang="zh-CN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：</a:t>
              </a:r>
              <a:r>
                <a:rPr lang="ko-KR" altLang="en-US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노기섭</a:t>
              </a:r>
              <a:endParaRPr lang="ko-KR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l"/>
              <a:endParaRPr lang="ko-KR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endParaRPr>
            </a:p>
          </p:txBody>
        </p:sp>
      </p:grpSp>
      <p:sp>
        <p:nvSpPr>
          <p:cNvPr id="17" name="副标题 3"/>
          <p:cNvSpPr txBox="1"/>
          <p:nvPr>
            <p:custDataLst>
              <p:tags r:id="rId2"/>
            </p:custDataLst>
          </p:nvPr>
        </p:nvSpPr>
        <p:spPr>
          <a:xfrm>
            <a:off x="340360" y="2600325"/>
            <a:ext cx="8886825" cy="33845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SzPct val="100000"/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Research on Spatio-Temporal Data Prediction based on </a:t>
            </a:r>
            <a:endParaRPr lang="en-US" altLang="zh-CN" sz="2000" b="1">
              <a:solidFill>
                <a:schemeClr val="tx1"/>
              </a:solidFill>
              <a:latin typeface="+mn-ea"/>
              <a:ea typeface="+mn-ea"/>
              <a:cs typeface="+mn-ea"/>
              <a:sym typeface="+mn-lt"/>
            </a:endParaRPr>
          </a:p>
          <a:p>
            <a:pPr marL="0" indent="0" algn="ctr">
              <a:lnSpc>
                <a:spcPct val="100000"/>
              </a:lnSpc>
              <a:buSzPct val="100000"/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Deep Learning</a:t>
            </a:r>
            <a:endParaRPr lang="en-US" altLang="zh-CN" sz="2000" b="1">
              <a:solidFill>
                <a:schemeClr val="tx1"/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0" name="椭圆 9"/>
            <p:cNvSpPr/>
            <p:nvPr>
              <p:custDataLst>
                <p:tags r:id="rId3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810066" y="3933476"/>
            <a:ext cx="381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ko-KR" altLang="en-US" sz="2000" dirty="0" err="1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컴</a:t>
            </a: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퓨터정보공학</a:t>
            </a:r>
            <a:r>
              <a:rPr lang="ko-KR" altLang="en-US" sz="2000" dirty="0">
                <a:solidFill>
                  <a:schemeClr val="tx2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과</a:t>
            </a:r>
            <a:endParaRPr lang="zh-CN" altLang="en-US" sz="2000" dirty="0">
              <a:solidFill>
                <a:schemeClr val="tx2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4" y="4977759"/>
            <a:ext cx="551543" cy="310207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30967" y="1511091"/>
            <a:ext cx="3305066" cy="3835819"/>
            <a:chOff x="-115889" y="1088748"/>
            <a:chExt cx="5374919" cy="6238066"/>
          </a:xfrm>
        </p:grpSpPr>
        <p:sp>
          <p:nvSpPr>
            <p:cNvPr id="8" name="矩形 13"/>
            <p:cNvSpPr/>
            <p:nvPr/>
          </p:nvSpPr>
          <p:spPr>
            <a:xfrm>
              <a:off x="-115889" y="1088748"/>
              <a:ext cx="5374919" cy="6238066"/>
            </a:xfrm>
            <a:custGeom>
              <a:avLst/>
              <a:gdLst>
                <a:gd name="connsiteX0" fmla="*/ 0 w 1354941"/>
                <a:gd name="connsiteY0" fmla="*/ 0 h 446711"/>
                <a:gd name="connsiteX1" fmla="*/ 1354941 w 1354941"/>
                <a:gd name="connsiteY1" fmla="*/ 0 h 446711"/>
                <a:gd name="connsiteX2" fmla="*/ 1354941 w 1354941"/>
                <a:gd name="connsiteY2" fmla="*/ 446711 h 446711"/>
                <a:gd name="connsiteX3" fmla="*/ 0 w 1354941"/>
                <a:gd name="connsiteY3" fmla="*/ 446711 h 446711"/>
                <a:gd name="connsiteX4" fmla="*/ 0 w 1354941"/>
                <a:gd name="connsiteY4" fmla="*/ 0 h 446711"/>
                <a:gd name="connsiteX0-1" fmla="*/ 0 w 1354941"/>
                <a:gd name="connsiteY0-2" fmla="*/ 0 h 446711"/>
                <a:gd name="connsiteX1-3" fmla="*/ 1354941 w 1354941"/>
                <a:gd name="connsiteY1-4" fmla="*/ 0 h 446711"/>
                <a:gd name="connsiteX2-5" fmla="*/ 1354941 w 1354941"/>
                <a:gd name="connsiteY2-6" fmla="*/ 446711 h 446711"/>
                <a:gd name="connsiteX3-7" fmla="*/ 0 w 1354941"/>
                <a:gd name="connsiteY3-8" fmla="*/ 446711 h 446711"/>
                <a:gd name="connsiteX4-9" fmla="*/ 0 w 1354941"/>
                <a:gd name="connsiteY4-10" fmla="*/ 0 h 446711"/>
                <a:gd name="connsiteX0-11" fmla="*/ 1354941 w 1446381"/>
                <a:gd name="connsiteY0-12" fmla="*/ 446711 h 538151"/>
                <a:gd name="connsiteX1-13" fmla="*/ 0 w 1446381"/>
                <a:gd name="connsiteY1-14" fmla="*/ 446711 h 538151"/>
                <a:gd name="connsiteX2-15" fmla="*/ 0 w 1446381"/>
                <a:gd name="connsiteY2-16" fmla="*/ 0 h 538151"/>
                <a:gd name="connsiteX3-17" fmla="*/ 1354941 w 1446381"/>
                <a:gd name="connsiteY3-18" fmla="*/ 0 h 538151"/>
                <a:gd name="connsiteX4-19" fmla="*/ 1446381 w 1446381"/>
                <a:gd name="connsiteY4-20" fmla="*/ 538151 h 538151"/>
                <a:gd name="connsiteX0-21" fmla="*/ 1354941 w 1354941"/>
                <a:gd name="connsiteY0-22" fmla="*/ 446711 h 446711"/>
                <a:gd name="connsiteX1-23" fmla="*/ 0 w 1354941"/>
                <a:gd name="connsiteY1-24" fmla="*/ 446711 h 446711"/>
                <a:gd name="connsiteX2-25" fmla="*/ 0 w 1354941"/>
                <a:gd name="connsiteY2-26" fmla="*/ 0 h 446711"/>
                <a:gd name="connsiteX3-27" fmla="*/ 1354941 w 1354941"/>
                <a:gd name="connsiteY3-28" fmla="*/ 0 h 44671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54941" h="446711">
                  <a:moveTo>
                    <a:pt x="1354941" y="446711"/>
                  </a:moveTo>
                  <a:lnTo>
                    <a:pt x="0" y="446711"/>
                  </a:lnTo>
                  <a:lnTo>
                    <a:pt x="0" y="0"/>
                  </a:lnTo>
                  <a:lnTo>
                    <a:pt x="1354941" y="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  <a:tileRect/>
            </a:gra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6000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28" b="2598"/>
            <a:stretch>
              <a:fillRect/>
            </a:stretch>
          </p:blipFill>
          <p:spPr>
            <a:xfrm>
              <a:off x="204147" y="1307574"/>
              <a:ext cx="4734845" cy="5800416"/>
            </a:xfrm>
            <a:prstGeom prst="rect">
              <a:avLst/>
            </a:prstGeom>
            <a:ln w="31750">
              <a:noFill/>
            </a:ln>
          </p:spPr>
        </p:pic>
      </p:grpSp>
      <p:grpSp>
        <p:nvGrpSpPr>
          <p:cNvPr id="11" name="组合 10"/>
          <p:cNvGrpSpPr/>
          <p:nvPr/>
        </p:nvGrpSpPr>
        <p:grpSpPr>
          <a:xfrm>
            <a:off x="4908550" y="1583690"/>
            <a:ext cx="6360795" cy="1159510"/>
            <a:chOff x="4908550" y="1583398"/>
            <a:chExt cx="2804770" cy="665254"/>
          </a:xfrm>
        </p:grpSpPr>
        <p:sp>
          <p:nvSpPr>
            <p:cNvPr id="36" name="矩形: 对角圆角 35"/>
            <p:cNvSpPr/>
            <p:nvPr/>
          </p:nvSpPr>
          <p:spPr>
            <a:xfrm>
              <a:off x="4908550" y="1583398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673364" y="1747621"/>
              <a:ext cx="158256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CNN,CNN-</a:t>
              </a:r>
              <a:r>
                <a:rPr lang="en-US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L</a:t>
              </a:r>
              <a:r>
                <a:rPr 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ST</a:t>
              </a:r>
              <a:r>
                <a:rPr lang="en-US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M,</a:t>
              </a:r>
              <a:endParaRPr lang="en-US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r>
                <a:rPr lang="en-US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CNN-biLSTM</a:t>
              </a:r>
              <a:endParaRPr lang="en-US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5147716" y="1703687"/>
              <a:ext cx="456551" cy="457200"/>
              <a:chOff x="5153496" y="1713738"/>
              <a:chExt cx="456551" cy="4572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153496" y="1713738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grpSp>
            <p:nvGrpSpPr>
              <p:cNvPr id="75" name="组合 74"/>
              <p:cNvGrpSpPr/>
              <p:nvPr/>
            </p:nvGrpSpPr>
            <p:grpSpPr>
              <a:xfrm>
                <a:off x="5262038" y="1822605"/>
                <a:ext cx="239466" cy="239466"/>
                <a:chOff x="5262038" y="1822605"/>
                <a:chExt cx="239466" cy="239466"/>
              </a:xfrm>
            </p:grpSpPr>
            <p:sp>
              <p:nvSpPr>
                <p:cNvPr id="46" name="任意多边形: 形状 45"/>
                <p:cNvSpPr/>
                <p:nvPr/>
              </p:nvSpPr>
              <p:spPr>
                <a:xfrm>
                  <a:off x="5262038" y="1822605"/>
                  <a:ext cx="239466" cy="239466"/>
                </a:xfrm>
                <a:custGeom>
                  <a:avLst/>
                  <a:gdLst>
                    <a:gd name="connsiteX0" fmla="*/ 1928827 w 1991047"/>
                    <a:gd name="connsiteY0" fmla="*/ 1866607 h 1991047"/>
                    <a:gd name="connsiteX1" fmla="*/ 62220 w 1991047"/>
                    <a:gd name="connsiteY1" fmla="*/ 1866607 h 1991047"/>
                    <a:gd name="connsiteX2" fmla="*/ 0 w 1991047"/>
                    <a:gd name="connsiteY2" fmla="*/ 1928827 h 1991047"/>
                    <a:gd name="connsiteX3" fmla="*/ 62220 w 1991047"/>
                    <a:gd name="connsiteY3" fmla="*/ 1991047 h 1991047"/>
                    <a:gd name="connsiteX4" fmla="*/ 1928827 w 1991047"/>
                    <a:gd name="connsiteY4" fmla="*/ 1991047 h 1991047"/>
                    <a:gd name="connsiteX5" fmla="*/ 1991047 w 1991047"/>
                    <a:gd name="connsiteY5" fmla="*/ 1928827 h 1991047"/>
                    <a:gd name="connsiteX6" fmla="*/ 1928827 w 1991047"/>
                    <a:gd name="connsiteY6" fmla="*/ 1866607 h 1991047"/>
                    <a:gd name="connsiteX7" fmla="*/ 1764566 w 1991047"/>
                    <a:gd name="connsiteY7" fmla="*/ 0 h 1991047"/>
                    <a:gd name="connsiteX8" fmla="*/ 226482 w 1991047"/>
                    <a:gd name="connsiteY8" fmla="*/ 0 h 1991047"/>
                    <a:gd name="connsiteX9" fmla="*/ 0 w 1991047"/>
                    <a:gd name="connsiteY9" fmla="*/ 226482 h 1991047"/>
                    <a:gd name="connsiteX10" fmla="*/ 0 w 1991047"/>
                    <a:gd name="connsiteY10" fmla="*/ 1391244 h 1991047"/>
                    <a:gd name="connsiteX11" fmla="*/ 226482 w 1991047"/>
                    <a:gd name="connsiteY11" fmla="*/ 1617726 h 1991047"/>
                    <a:gd name="connsiteX12" fmla="*/ 1764566 w 1991047"/>
                    <a:gd name="connsiteY12" fmla="*/ 1617726 h 1991047"/>
                    <a:gd name="connsiteX13" fmla="*/ 1991047 w 1991047"/>
                    <a:gd name="connsiteY13" fmla="*/ 1391244 h 1991047"/>
                    <a:gd name="connsiteX14" fmla="*/ 1991047 w 1991047"/>
                    <a:gd name="connsiteY14" fmla="*/ 226482 h 1991047"/>
                    <a:gd name="connsiteX15" fmla="*/ 1764566 w 1991047"/>
                    <a:gd name="connsiteY15" fmla="*/ 0 h 1991047"/>
                    <a:gd name="connsiteX16" fmla="*/ 1866607 w 1991047"/>
                    <a:gd name="connsiteY16" fmla="*/ 1391244 h 1991047"/>
                    <a:gd name="connsiteX17" fmla="*/ 1764566 w 1991047"/>
                    <a:gd name="connsiteY17" fmla="*/ 1493285 h 1991047"/>
                    <a:gd name="connsiteX18" fmla="*/ 226482 w 1991047"/>
                    <a:gd name="connsiteY18" fmla="*/ 1493285 h 1991047"/>
                    <a:gd name="connsiteX19" fmla="*/ 124440 w 1991047"/>
                    <a:gd name="connsiteY19" fmla="*/ 1391244 h 1991047"/>
                    <a:gd name="connsiteX20" fmla="*/ 124440 w 1991047"/>
                    <a:gd name="connsiteY20" fmla="*/ 226482 h 1991047"/>
                    <a:gd name="connsiteX21" fmla="*/ 226482 w 1991047"/>
                    <a:gd name="connsiteY21" fmla="*/ 124440 h 1991047"/>
                    <a:gd name="connsiteX22" fmla="*/ 1764566 w 1991047"/>
                    <a:gd name="connsiteY22" fmla="*/ 124440 h 1991047"/>
                    <a:gd name="connsiteX23" fmla="*/ 1866607 w 1991047"/>
                    <a:gd name="connsiteY23" fmla="*/ 226482 h 1991047"/>
                    <a:gd name="connsiteX24" fmla="*/ 1866607 w 1991047"/>
                    <a:gd name="connsiteY24" fmla="*/ 1391244 h 199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991047" h="1991047">
                      <a:moveTo>
                        <a:pt x="1928827" y="1866607"/>
                      </a:moveTo>
                      <a:lnTo>
                        <a:pt x="62220" y="1866607"/>
                      </a:lnTo>
                      <a:cubicBezTo>
                        <a:pt x="27377" y="1866607"/>
                        <a:pt x="0" y="1893984"/>
                        <a:pt x="0" y="1928827"/>
                      </a:cubicBezTo>
                      <a:cubicBezTo>
                        <a:pt x="0" y="1963670"/>
                        <a:pt x="27377" y="1991047"/>
                        <a:pt x="62220" y="1991047"/>
                      </a:cubicBezTo>
                      <a:lnTo>
                        <a:pt x="1928827" y="1991047"/>
                      </a:lnTo>
                      <a:cubicBezTo>
                        <a:pt x="1963670" y="1991047"/>
                        <a:pt x="1991047" y="1963670"/>
                        <a:pt x="1991047" y="1928827"/>
                      </a:cubicBezTo>
                      <a:cubicBezTo>
                        <a:pt x="1991047" y="1893984"/>
                        <a:pt x="1963670" y="1866607"/>
                        <a:pt x="1928827" y="1866607"/>
                      </a:cubicBezTo>
                      <a:close/>
                      <a:moveTo>
                        <a:pt x="1764566" y="0"/>
                      </a:moveTo>
                      <a:lnTo>
                        <a:pt x="226482" y="0"/>
                      </a:lnTo>
                      <a:cubicBezTo>
                        <a:pt x="102041" y="0"/>
                        <a:pt x="0" y="102041"/>
                        <a:pt x="0" y="226482"/>
                      </a:cubicBezTo>
                      <a:lnTo>
                        <a:pt x="0" y="1391244"/>
                      </a:lnTo>
                      <a:cubicBezTo>
                        <a:pt x="0" y="1515685"/>
                        <a:pt x="102041" y="1617726"/>
                        <a:pt x="226482" y="1617726"/>
                      </a:cubicBezTo>
                      <a:lnTo>
                        <a:pt x="1764566" y="1617726"/>
                      </a:lnTo>
                      <a:cubicBezTo>
                        <a:pt x="1889006" y="1617726"/>
                        <a:pt x="1991047" y="1515685"/>
                        <a:pt x="1991047" y="1391244"/>
                      </a:cubicBezTo>
                      <a:lnTo>
                        <a:pt x="1991047" y="226482"/>
                      </a:lnTo>
                      <a:cubicBezTo>
                        <a:pt x="1991047" y="102041"/>
                        <a:pt x="1889006" y="0"/>
                        <a:pt x="1764566" y="0"/>
                      </a:cubicBezTo>
                      <a:close/>
                      <a:moveTo>
                        <a:pt x="1866607" y="1391244"/>
                      </a:moveTo>
                      <a:cubicBezTo>
                        <a:pt x="1866607" y="1447242"/>
                        <a:pt x="1820564" y="1493285"/>
                        <a:pt x="1764566" y="1493285"/>
                      </a:cubicBezTo>
                      <a:lnTo>
                        <a:pt x="226482" y="1493285"/>
                      </a:lnTo>
                      <a:cubicBezTo>
                        <a:pt x="170483" y="1493285"/>
                        <a:pt x="124440" y="1447242"/>
                        <a:pt x="124440" y="1391244"/>
                      </a:cubicBezTo>
                      <a:lnTo>
                        <a:pt x="124440" y="226482"/>
                      </a:lnTo>
                      <a:cubicBezTo>
                        <a:pt x="124440" y="170483"/>
                        <a:pt x="170483" y="124440"/>
                        <a:pt x="226482" y="124440"/>
                      </a:cubicBezTo>
                      <a:lnTo>
                        <a:pt x="1764566" y="124440"/>
                      </a:lnTo>
                      <a:cubicBezTo>
                        <a:pt x="1820564" y="124440"/>
                        <a:pt x="1866607" y="170483"/>
                        <a:pt x="1866607" y="226482"/>
                      </a:cubicBezTo>
                      <a:lnTo>
                        <a:pt x="1866607" y="13912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44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任意多边形: 形状 46"/>
                <p:cNvSpPr/>
                <p:nvPr/>
              </p:nvSpPr>
              <p:spPr>
                <a:xfrm>
                  <a:off x="5306914" y="1874988"/>
                  <a:ext cx="149690" cy="89803"/>
                </a:xfrm>
                <a:custGeom>
                  <a:avLst/>
                  <a:gdLst>
                    <a:gd name="connsiteX0" fmla="*/ 327473 w 1244598"/>
                    <a:gd name="connsiteY0" fmla="*/ 0 h 746669"/>
                    <a:gd name="connsiteX1" fmla="*/ 186855 w 1244598"/>
                    <a:gd name="connsiteY1" fmla="*/ 0 h 746669"/>
                    <a:gd name="connsiteX2" fmla="*/ 125879 w 1244598"/>
                    <a:gd name="connsiteY2" fmla="*/ 49776 h 746669"/>
                    <a:gd name="connsiteX3" fmla="*/ 1439 w 1244598"/>
                    <a:gd name="connsiteY3" fmla="*/ 671978 h 746669"/>
                    <a:gd name="connsiteX4" fmla="*/ 49971 w 1244598"/>
                    <a:gd name="connsiteY4" fmla="*/ 745398 h 746669"/>
                    <a:gd name="connsiteX5" fmla="*/ 123385 w 1244598"/>
                    <a:gd name="connsiteY5" fmla="*/ 696891 h 746669"/>
                    <a:gd name="connsiteX6" fmla="*/ 123390 w 1244598"/>
                    <a:gd name="connsiteY6" fmla="*/ 696867 h 746669"/>
                    <a:gd name="connsiteX7" fmla="*/ 138323 w 1244598"/>
                    <a:gd name="connsiteY7" fmla="*/ 622202 h 746669"/>
                    <a:gd name="connsiteX8" fmla="*/ 376004 w 1244598"/>
                    <a:gd name="connsiteY8" fmla="*/ 622202 h 746669"/>
                    <a:gd name="connsiteX9" fmla="*/ 390937 w 1244598"/>
                    <a:gd name="connsiteY9" fmla="*/ 696867 h 746669"/>
                    <a:gd name="connsiteX10" fmla="*/ 451913 w 1244598"/>
                    <a:gd name="connsiteY10" fmla="*/ 746643 h 746669"/>
                    <a:gd name="connsiteX11" fmla="*/ 464357 w 1244598"/>
                    <a:gd name="connsiteY11" fmla="*/ 745398 h 746669"/>
                    <a:gd name="connsiteX12" fmla="*/ 512889 w 1244598"/>
                    <a:gd name="connsiteY12" fmla="*/ 671978 h 746669"/>
                    <a:gd name="connsiteX13" fmla="*/ 388448 w 1244598"/>
                    <a:gd name="connsiteY13" fmla="*/ 49776 h 746669"/>
                    <a:gd name="connsiteX14" fmla="*/ 327473 w 1244598"/>
                    <a:gd name="connsiteY14" fmla="*/ 0 h 746669"/>
                    <a:gd name="connsiteX15" fmla="*/ 163211 w 1244598"/>
                    <a:gd name="connsiteY15" fmla="*/ 497762 h 746669"/>
                    <a:gd name="connsiteX16" fmla="*/ 237876 w 1244598"/>
                    <a:gd name="connsiteY16" fmla="*/ 124440 h 746669"/>
                    <a:gd name="connsiteX17" fmla="*/ 275208 w 1244598"/>
                    <a:gd name="connsiteY17" fmla="*/ 124440 h 746669"/>
                    <a:gd name="connsiteX18" fmla="*/ 349872 w 1244598"/>
                    <a:gd name="connsiteY18" fmla="*/ 497762 h 746669"/>
                    <a:gd name="connsiteX19" fmla="*/ 163211 w 1244598"/>
                    <a:gd name="connsiteY19" fmla="*/ 497762 h 746669"/>
                    <a:gd name="connsiteX20" fmla="*/ 871277 w 1244598"/>
                    <a:gd name="connsiteY20" fmla="*/ 0 h 746669"/>
                    <a:gd name="connsiteX21" fmla="*/ 699550 w 1244598"/>
                    <a:gd name="connsiteY21" fmla="*/ 0 h 746669"/>
                    <a:gd name="connsiteX22" fmla="*/ 637329 w 1244598"/>
                    <a:gd name="connsiteY22" fmla="*/ 62220 h 746669"/>
                    <a:gd name="connsiteX23" fmla="*/ 637329 w 1244598"/>
                    <a:gd name="connsiteY23" fmla="*/ 684422 h 746669"/>
                    <a:gd name="connsiteX24" fmla="*/ 699550 w 1244598"/>
                    <a:gd name="connsiteY24" fmla="*/ 746643 h 746669"/>
                    <a:gd name="connsiteX25" fmla="*/ 871277 w 1244598"/>
                    <a:gd name="connsiteY25" fmla="*/ 746643 h 746669"/>
                    <a:gd name="connsiteX26" fmla="*/ 1244599 w 1244598"/>
                    <a:gd name="connsiteY26" fmla="*/ 373321 h 746669"/>
                    <a:gd name="connsiteX27" fmla="*/ 871277 w 1244598"/>
                    <a:gd name="connsiteY27" fmla="*/ 0 h 746669"/>
                    <a:gd name="connsiteX28" fmla="*/ 871277 w 1244598"/>
                    <a:gd name="connsiteY28" fmla="*/ 622202 h 746669"/>
                    <a:gd name="connsiteX29" fmla="*/ 763014 w 1244598"/>
                    <a:gd name="connsiteY29" fmla="*/ 622202 h 746669"/>
                    <a:gd name="connsiteX30" fmla="*/ 763014 w 1244598"/>
                    <a:gd name="connsiteY30" fmla="*/ 124440 h 746669"/>
                    <a:gd name="connsiteX31" fmla="*/ 871277 w 1244598"/>
                    <a:gd name="connsiteY31" fmla="*/ 124440 h 746669"/>
                    <a:gd name="connsiteX32" fmla="*/ 1120158 w 1244598"/>
                    <a:gd name="connsiteY32" fmla="*/ 373321 h 746669"/>
                    <a:gd name="connsiteX33" fmla="*/ 871277 w 1244598"/>
                    <a:gd name="connsiteY33" fmla="*/ 622202 h 74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244598" h="746669">
                      <a:moveTo>
                        <a:pt x="327473" y="0"/>
                      </a:moveTo>
                      <a:lnTo>
                        <a:pt x="186855" y="0"/>
                      </a:lnTo>
                      <a:cubicBezTo>
                        <a:pt x="156989" y="0"/>
                        <a:pt x="132101" y="21155"/>
                        <a:pt x="125879" y="49776"/>
                      </a:cubicBezTo>
                      <a:lnTo>
                        <a:pt x="1439" y="671978"/>
                      </a:lnTo>
                      <a:cubicBezTo>
                        <a:pt x="-6028" y="705577"/>
                        <a:pt x="16372" y="739176"/>
                        <a:pt x="49971" y="745398"/>
                      </a:cubicBezTo>
                      <a:cubicBezTo>
                        <a:pt x="83638" y="752276"/>
                        <a:pt x="116507" y="730559"/>
                        <a:pt x="123385" y="696891"/>
                      </a:cubicBezTo>
                      <a:cubicBezTo>
                        <a:pt x="123387" y="696883"/>
                        <a:pt x="123389" y="696875"/>
                        <a:pt x="123390" y="696867"/>
                      </a:cubicBezTo>
                      <a:lnTo>
                        <a:pt x="138323" y="622202"/>
                      </a:lnTo>
                      <a:lnTo>
                        <a:pt x="376004" y="622202"/>
                      </a:lnTo>
                      <a:lnTo>
                        <a:pt x="390937" y="696867"/>
                      </a:lnTo>
                      <a:cubicBezTo>
                        <a:pt x="397159" y="726732"/>
                        <a:pt x="423292" y="746643"/>
                        <a:pt x="451913" y="746643"/>
                      </a:cubicBezTo>
                      <a:cubicBezTo>
                        <a:pt x="455646" y="746643"/>
                        <a:pt x="460624" y="746643"/>
                        <a:pt x="464357" y="745398"/>
                      </a:cubicBezTo>
                      <a:cubicBezTo>
                        <a:pt x="497632" y="737938"/>
                        <a:pt x="519064" y="705516"/>
                        <a:pt x="512889" y="671978"/>
                      </a:cubicBezTo>
                      <a:lnTo>
                        <a:pt x="388448" y="49776"/>
                      </a:lnTo>
                      <a:cubicBezTo>
                        <a:pt x="382069" y="21087"/>
                        <a:pt x="356859" y="507"/>
                        <a:pt x="327473" y="0"/>
                      </a:cubicBezTo>
                      <a:close/>
                      <a:moveTo>
                        <a:pt x="163211" y="497762"/>
                      </a:moveTo>
                      <a:lnTo>
                        <a:pt x="237876" y="124440"/>
                      </a:lnTo>
                      <a:lnTo>
                        <a:pt x="275208" y="124440"/>
                      </a:lnTo>
                      <a:lnTo>
                        <a:pt x="349872" y="497762"/>
                      </a:lnTo>
                      <a:lnTo>
                        <a:pt x="163211" y="497762"/>
                      </a:lnTo>
                      <a:close/>
                      <a:moveTo>
                        <a:pt x="871277" y="0"/>
                      </a:moveTo>
                      <a:lnTo>
                        <a:pt x="699550" y="0"/>
                      </a:lnTo>
                      <a:cubicBezTo>
                        <a:pt x="664706" y="0"/>
                        <a:pt x="637329" y="27377"/>
                        <a:pt x="637329" y="62220"/>
                      </a:cubicBezTo>
                      <a:lnTo>
                        <a:pt x="637329" y="684422"/>
                      </a:lnTo>
                      <a:cubicBezTo>
                        <a:pt x="637329" y="719266"/>
                        <a:pt x="664706" y="746643"/>
                        <a:pt x="699550" y="746643"/>
                      </a:cubicBezTo>
                      <a:lnTo>
                        <a:pt x="871277" y="746643"/>
                      </a:lnTo>
                      <a:cubicBezTo>
                        <a:pt x="1076604" y="746643"/>
                        <a:pt x="1244599" y="578648"/>
                        <a:pt x="1244599" y="373321"/>
                      </a:cubicBezTo>
                      <a:cubicBezTo>
                        <a:pt x="1244599" y="167995"/>
                        <a:pt x="1076604" y="0"/>
                        <a:pt x="871277" y="0"/>
                      </a:cubicBezTo>
                      <a:close/>
                      <a:moveTo>
                        <a:pt x="871277" y="622202"/>
                      </a:moveTo>
                      <a:lnTo>
                        <a:pt x="763014" y="622202"/>
                      </a:lnTo>
                      <a:lnTo>
                        <a:pt x="763014" y="124440"/>
                      </a:lnTo>
                      <a:lnTo>
                        <a:pt x="871277" y="124440"/>
                      </a:lnTo>
                      <a:cubicBezTo>
                        <a:pt x="1008162" y="124440"/>
                        <a:pt x="1120158" y="236437"/>
                        <a:pt x="1120158" y="373321"/>
                      </a:cubicBezTo>
                      <a:cubicBezTo>
                        <a:pt x="1120158" y="510206"/>
                        <a:pt x="1008162" y="622202"/>
                        <a:pt x="871277" y="6222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44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4908550" y="3014345"/>
            <a:ext cx="6360160" cy="1152525"/>
            <a:chOff x="4908550" y="3014422"/>
            <a:chExt cx="2804770" cy="665254"/>
          </a:xfrm>
        </p:grpSpPr>
        <p:sp>
          <p:nvSpPr>
            <p:cNvPr id="30" name="矩形: 对角圆角 29"/>
            <p:cNvSpPr/>
            <p:nvPr/>
          </p:nvSpPr>
          <p:spPr>
            <a:xfrm>
              <a:off x="4908550" y="3014422"/>
              <a:ext cx="2804770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673364" y="3162383"/>
              <a:ext cx="1675703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G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CN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,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G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CN-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L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ST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M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5114622" y="3118449"/>
              <a:ext cx="456551" cy="457200"/>
              <a:chOff x="5120402" y="3119818"/>
              <a:chExt cx="456551" cy="457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120402" y="3119818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sp>
            <p:nvSpPr>
              <p:cNvPr id="53" name="图形 51"/>
              <p:cNvSpPr/>
              <p:nvPr/>
            </p:nvSpPr>
            <p:spPr>
              <a:xfrm>
                <a:off x="5245690" y="3239993"/>
                <a:ext cx="205975" cy="216851"/>
              </a:xfrm>
              <a:custGeom>
                <a:avLst/>
                <a:gdLst>
                  <a:gd name="connsiteX0" fmla="*/ 446064 w 1469677"/>
                  <a:gd name="connsiteY0" fmla="*/ 966765 h 1724545"/>
                  <a:gd name="connsiteX1" fmla="*/ 208359 w 1469677"/>
                  <a:gd name="connsiteY1" fmla="*/ 526480 h 1724545"/>
                  <a:gd name="connsiteX2" fmla="*/ 734839 w 1469677"/>
                  <a:gd name="connsiteY2" fmla="*/ 0 h 1724545"/>
                  <a:gd name="connsiteX3" fmla="*/ 1261318 w 1469677"/>
                  <a:gd name="connsiteY3" fmla="*/ 526480 h 1724545"/>
                  <a:gd name="connsiteX4" fmla="*/ 1023614 w 1469677"/>
                  <a:gd name="connsiteY4" fmla="*/ 966765 h 1724545"/>
                  <a:gd name="connsiteX5" fmla="*/ 1469678 w 1469677"/>
                  <a:gd name="connsiteY5" fmla="*/ 1642690 h 1724545"/>
                  <a:gd name="connsiteX6" fmla="*/ 1387822 w 1469677"/>
                  <a:gd name="connsiteY6" fmla="*/ 1724546 h 1724545"/>
                  <a:gd name="connsiteX7" fmla="*/ 1305967 w 1469677"/>
                  <a:gd name="connsiteY7" fmla="*/ 1642690 h 1724545"/>
                  <a:gd name="connsiteX8" fmla="*/ 734839 w 1469677"/>
                  <a:gd name="connsiteY8" fmla="*/ 1071563 h 1724545"/>
                  <a:gd name="connsiteX9" fmla="*/ 163711 w 1469677"/>
                  <a:gd name="connsiteY9" fmla="*/ 1642690 h 1724545"/>
                  <a:gd name="connsiteX10" fmla="*/ 81855 w 1469677"/>
                  <a:gd name="connsiteY10" fmla="*/ 1724546 h 1724545"/>
                  <a:gd name="connsiteX11" fmla="*/ 0 w 1469677"/>
                  <a:gd name="connsiteY11" fmla="*/ 1642690 h 1724545"/>
                  <a:gd name="connsiteX12" fmla="*/ 446064 w 1469677"/>
                  <a:gd name="connsiteY12" fmla="*/ 966765 h 1724545"/>
                  <a:gd name="connsiteX13" fmla="*/ 734839 w 1469677"/>
                  <a:gd name="connsiteY13" fmla="*/ 889248 h 1724545"/>
                  <a:gd name="connsiteX14" fmla="*/ 1097607 w 1469677"/>
                  <a:gd name="connsiteY14" fmla="*/ 526480 h 1724545"/>
                  <a:gd name="connsiteX15" fmla="*/ 734839 w 1469677"/>
                  <a:gd name="connsiteY15" fmla="*/ 163711 h 1724545"/>
                  <a:gd name="connsiteX16" fmla="*/ 372070 w 1469677"/>
                  <a:gd name="connsiteY16" fmla="*/ 526480 h 1724545"/>
                  <a:gd name="connsiteX17" fmla="*/ 734839 w 1469677"/>
                  <a:gd name="connsiteY17" fmla="*/ 889248 h 172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9677" h="1724545">
                    <a:moveTo>
                      <a:pt x="446064" y="966765"/>
                    </a:moveTo>
                    <a:cubicBezTo>
                      <a:pt x="302888" y="872669"/>
                      <a:pt x="208359" y="710613"/>
                      <a:pt x="208359" y="526480"/>
                    </a:cubicBezTo>
                    <a:cubicBezTo>
                      <a:pt x="208359" y="235712"/>
                      <a:pt x="444072" y="0"/>
                      <a:pt x="734839" y="0"/>
                    </a:cubicBezTo>
                    <a:cubicBezTo>
                      <a:pt x="1025606" y="0"/>
                      <a:pt x="1261318" y="235712"/>
                      <a:pt x="1261318" y="526480"/>
                    </a:cubicBezTo>
                    <a:cubicBezTo>
                      <a:pt x="1261318" y="710613"/>
                      <a:pt x="1166790" y="872669"/>
                      <a:pt x="1023614" y="966765"/>
                    </a:cubicBezTo>
                    <a:cubicBezTo>
                      <a:pt x="1285899" y="1078967"/>
                      <a:pt x="1469678" y="1339366"/>
                      <a:pt x="1469678" y="1642690"/>
                    </a:cubicBezTo>
                    <a:cubicBezTo>
                      <a:pt x="1469678" y="1687897"/>
                      <a:pt x="1433029" y="1724546"/>
                      <a:pt x="1387822" y="1724546"/>
                    </a:cubicBezTo>
                    <a:cubicBezTo>
                      <a:pt x="1342616" y="1724546"/>
                      <a:pt x="1305967" y="1687897"/>
                      <a:pt x="1305967" y="1642690"/>
                    </a:cubicBezTo>
                    <a:cubicBezTo>
                      <a:pt x="1305967" y="1327266"/>
                      <a:pt x="1050263" y="1071563"/>
                      <a:pt x="734839" y="1071563"/>
                    </a:cubicBezTo>
                    <a:cubicBezTo>
                      <a:pt x="419414" y="1071563"/>
                      <a:pt x="163711" y="1327266"/>
                      <a:pt x="163711" y="1642690"/>
                    </a:cubicBezTo>
                    <a:cubicBezTo>
                      <a:pt x="163711" y="1687897"/>
                      <a:pt x="127062" y="1724546"/>
                      <a:pt x="81855" y="1724546"/>
                    </a:cubicBezTo>
                    <a:cubicBezTo>
                      <a:pt x="36649" y="1724546"/>
                      <a:pt x="0" y="1687897"/>
                      <a:pt x="0" y="1642690"/>
                    </a:cubicBezTo>
                    <a:cubicBezTo>
                      <a:pt x="0" y="1339366"/>
                      <a:pt x="183779" y="1078967"/>
                      <a:pt x="446064" y="966765"/>
                    </a:cubicBezTo>
                    <a:close/>
                    <a:moveTo>
                      <a:pt x="734839" y="889248"/>
                    </a:moveTo>
                    <a:cubicBezTo>
                      <a:pt x="935191" y="889248"/>
                      <a:pt x="1097607" y="726832"/>
                      <a:pt x="1097607" y="526480"/>
                    </a:cubicBezTo>
                    <a:cubicBezTo>
                      <a:pt x="1097607" y="326127"/>
                      <a:pt x="935191" y="163711"/>
                      <a:pt x="734839" y="163711"/>
                    </a:cubicBezTo>
                    <a:cubicBezTo>
                      <a:pt x="534486" y="163711"/>
                      <a:pt x="372070" y="326127"/>
                      <a:pt x="372070" y="526480"/>
                    </a:cubicBezTo>
                    <a:cubicBezTo>
                      <a:pt x="372070" y="726832"/>
                      <a:pt x="534486" y="889248"/>
                      <a:pt x="734839" y="889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908550" y="4445635"/>
            <a:ext cx="6360160" cy="1355090"/>
            <a:chOff x="4908550" y="4445447"/>
            <a:chExt cx="2804771" cy="665254"/>
          </a:xfrm>
        </p:grpSpPr>
        <p:sp>
          <p:nvSpPr>
            <p:cNvPr id="22" name="矩形: 对角圆角 21"/>
            <p:cNvSpPr/>
            <p:nvPr/>
          </p:nvSpPr>
          <p:spPr>
            <a:xfrm>
              <a:off x="4908550" y="4445447"/>
              <a:ext cx="2804771" cy="665254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2286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673364" y="4593408"/>
              <a:ext cx="188337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AutoGCN,NetGAN,</a:t>
              </a: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GAGNN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5114622" y="4549474"/>
              <a:ext cx="456551" cy="457200"/>
              <a:chOff x="5114622" y="4549474"/>
              <a:chExt cx="456551" cy="45720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114622" y="4549474"/>
                <a:ext cx="456551" cy="457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00" dirty="0"/>
              </a:p>
            </p:txBody>
          </p:sp>
          <p:sp>
            <p:nvSpPr>
              <p:cNvPr id="56" name="图形 54"/>
              <p:cNvSpPr/>
              <p:nvPr/>
            </p:nvSpPr>
            <p:spPr>
              <a:xfrm>
                <a:off x="5217520" y="4635082"/>
                <a:ext cx="250754" cy="285985"/>
              </a:xfrm>
              <a:custGeom>
                <a:avLst/>
                <a:gdLst>
                  <a:gd name="connsiteX0" fmla="*/ 833438 w 1666875"/>
                  <a:gd name="connsiteY0" fmla="*/ 0 h 1901070"/>
                  <a:gd name="connsiteX1" fmla="*/ 1666875 w 1666875"/>
                  <a:gd name="connsiteY1" fmla="*/ 472321 h 1901070"/>
                  <a:gd name="connsiteX2" fmla="*/ 1666875 w 1666875"/>
                  <a:gd name="connsiteY2" fmla="*/ 1424821 h 1901070"/>
                  <a:gd name="connsiteX3" fmla="*/ 833438 w 1666875"/>
                  <a:gd name="connsiteY3" fmla="*/ 1901071 h 1901070"/>
                  <a:gd name="connsiteX4" fmla="*/ 0 w 1666875"/>
                  <a:gd name="connsiteY4" fmla="*/ 1424821 h 1901070"/>
                  <a:gd name="connsiteX5" fmla="*/ 0 w 1666875"/>
                  <a:gd name="connsiteY5" fmla="*/ 472321 h 1901070"/>
                  <a:gd name="connsiteX6" fmla="*/ 833438 w 1666875"/>
                  <a:gd name="connsiteY6" fmla="*/ 0 h 1901070"/>
                  <a:gd name="connsiteX7" fmla="*/ 833438 w 1666875"/>
                  <a:gd name="connsiteY7" fmla="*/ 136922 h 1901070"/>
                  <a:gd name="connsiteX8" fmla="*/ 119063 w 1666875"/>
                  <a:gd name="connsiteY8" fmla="*/ 541734 h 1901070"/>
                  <a:gd name="connsiteX9" fmla="*/ 119063 w 1666875"/>
                  <a:gd name="connsiteY9" fmla="*/ 1355646 h 1901070"/>
                  <a:gd name="connsiteX10" fmla="*/ 833438 w 1666875"/>
                  <a:gd name="connsiteY10" fmla="*/ 1763792 h 1901070"/>
                  <a:gd name="connsiteX11" fmla="*/ 1547813 w 1666875"/>
                  <a:gd name="connsiteY11" fmla="*/ 1355527 h 1901070"/>
                  <a:gd name="connsiteX12" fmla="*/ 1547813 w 1666875"/>
                  <a:gd name="connsiteY12" fmla="*/ 541734 h 1901070"/>
                  <a:gd name="connsiteX13" fmla="*/ 833438 w 1666875"/>
                  <a:gd name="connsiteY13" fmla="*/ 136922 h 1901070"/>
                  <a:gd name="connsiteX14" fmla="*/ 1398032 w 1666875"/>
                  <a:gd name="connsiteY14" fmla="*/ 540306 h 1901070"/>
                  <a:gd name="connsiteX15" fmla="*/ 1459468 w 1666875"/>
                  <a:gd name="connsiteY15" fmla="*/ 642461 h 1901070"/>
                  <a:gd name="connsiteX16" fmla="*/ 892850 w 1666875"/>
                  <a:gd name="connsiteY16" fmla="*/ 982742 h 1901070"/>
                  <a:gd name="connsiteX17" fmla="*/ 892969 w 1666875"/>
                  <a:gd name="connsiteY17" fmla="*/ 1662946 h 1901070"/>
                  <a:gd name="connsiteX18" fmla="*/ 773906 w 1666875"/>
                  <a:gd name="connsiteY18" fmla="*/ 1662946 h 1901070"/>
                  <a:gd name="connsiteX19" fmla="*/ 773906 w 1666875"/>
                  <a:gd name="connsiteY19" fmla="*/ 982742 h 1901070"/>
                  <a:gd name="connsiteX20" fmla="*/ 207288 w 1666875"/>
                  <a:gd name="connsiteY20" fmla="*/ 642580 h 1901070"/>
                  <a:gd name="connsiteX21" fmla="*/ 268724 w 1666875"/>
                  <a:gd name="connsiteY21" fmla="*/ 540425 h 1901070"/>
                  <a:gd name="connsiteX22" fmla="*/ 833199 w 1666875"/>
                  <a:gd name="connsiteY22" fmla="*/ 879753 h 1901070"/>
                  <a:gd name="connsiteX23" fmla="*/ 1397913 w 1666875"/>
                  <a:gd name="connsiteY23" fmla="*/ 540425 h 190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66875" h="1901070">
                    <a:moveTo>
                      <a:pt x="833438" y="0"/>
                    </a:moveTo>
                    <a:lnTo>
                      <a:pt x="1666875" y="472321"/>
                    </a:lnTo>
                    <a:lnTo>
                      <a:pt x="1666875" y="1424821"/>
                    </a:lnTo>
                    <a:lnTo>
                      <a:pt x="833438" y="1901071"/>
                    </a:lnTo>
                    <a:lnTo>
                      <a:pt x="0" y="1424821"/>
                    </a:lnTo>
                    <a:lnTo>
                      <a:pt x="0" y="472321"/>
                    </a:lnTo>
                    <a:lnTo>
                      <a:pt x="833438" y="0"/>
                    </a:lnTo>
                    <a:close/>
                    <a:moveTo>
                      <a:pt x="833438" y="136922"/>
                    </a:moveTo>
                    <a:lnTo>
                      <a:pt x="119063" y="541734"/>
                    </a:lnTo>
                    <a:lnTo>
                      <a:pt x="119063" y="1355646"/>
                    </a:lnTo>
                    <a:lnTo>
                      <a:pt x="833438" y="1763792"/>
                    </a:lnTo>
                    <a:lnTo>
                      <a:pt x="1547813" y="1355527"/>
                    </a:lnTo>
                    <a:lnTo>
                      <a:pt x="1547813" y="541734"/>
                    </a:lnTo>
                    <a:lnTo>
                      <a:pt x="833438" y="136922"/>
                    </a:lnTo>
                    <a:close/>
                    <a:moveTo>
                      <a:pt x="1398032" y="540306"/>
                    </a:moveTo>
                    <a:lnTo>
                      <a:pt x="1459468" y="642461"/>
                    </a:lnTo>
                    <a:lnTo>
                      <a:pt x="892850" y="982742"/>
                    </a:lnTo>
                    <a:lnTo>
                      <a:pt x="892969" y="1662946"/>
                    </a:lnTo>
                    <a:lnTo>
                      <a:pt x="773906" y="1662946"/>
                    </a:lnTo>
                    <a:lnTo>
                      <a:pt x="773906" y="982742"/>
                    </a:lnTo>
                    <a:lnTo>
                      <a:pt x="207288" y="642580"/>
                    </a:lnTo>
                    <a:lnTo>
                      <a:pt x="268724" y="540425"/>
                    </a:lnTo>
                    <a:lnTo>
                      <a:pt x="833199" y="879753"/>
                    </a:lnTo>
                    <a:lnTo>
                      <a:pt x="1397913" y="540425"/>
                    </a:lnTo>
                    <a:close/>
                  </a:path>
                </a:pathLst>
              </a:custGeom>
              <a:solidFill>
                <a:schemeClr val="bg1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3" name="标题 2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6590" y="635000"/>
            <a:ext cx="8534400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u="none" strike="noStrike" kern="1200" cap="none" spc="200" normalizeH="0" baseline="0" dirty="0">
                <a:solidFill>
                  <a:schemeClr val="accent1"/>
                </a:solidFill>
                <a:uFillTx/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2000" b="0">
                <a:latin typeface="+mj-ea"/>
                <a:ea typeface="+mj-ea"/>
                <a:sym typeface="+mn-ea"/>
              </a:rPr>
              <a:t>2.2 </a:t>
            </a:r>
            <a:r>
              <a:rPr sz="2000" b="0">
                <a:latin typeface="+mj-ea"/>
                <a:ea typeface="+mj-ea"/>
                <a:sym typeface="+mn-ea"/>
              </a:rPr>
              <a:t>Spatio</a:t>
            </a:r>
            <a:r>
              <a:rPr lang="en-US" altLang="zh-CN" sz="2000" b="0">
                <a:latin typeface="+mj-ea"/>
                <a:ea typeface="+mj-ea"/>
                <a:sym typeface="+mn-ea"/>
              </a:rPr>
              <a:t>-</a:t>
            </a:r>
            <a:r>
              <a:rPr sz="2000" b="0">
                <a:latin typeface="+mj-ea"/>
                <a:ea typeface="+mj-ea"/>
                <a:sym typeface="+mn-ea"/>
              </a:rPr>
              <a:t>temporal dependency e</a:t>
            </a:r>
            <a:r>
              <a:rPr sz="2000">
                <a:latin typeface="+mj-ea"/>
                <a:ea typeface="+mj-ea"/>
                <a:sym typeface="+mn-ea"/>
              </a:rPr>
              <a:t>x</a:t>
            </a:r>
            <a:r>
              <a:rPr sz="2000" b="0">
                <a:latin typeface="+mj-ea"/>
                <a:ea typeface="+mj-ea"/>
                <a:sym typeface="+mn-ea"/>
              </a:rPr>
              <a:t>traction</a:t>
            </a:r>
            <a:endParaRPr sz="2000" b="0">
              <a:latin typeface="+mj-ea"/>
              <a:ea typeface="+mj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908550" y="1086485"/>
            <a:ext cx="3990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Spatial dependency extraction</a:t>
            </a:r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1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6" name="椭圆 15"/>
            <p:cNvSpPr/>
            <p:nvPr>
              <p:custDataLst>
                <p:tags r:id="rId4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989327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THREE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298" y="2736503"/>
            <a:ext cx="4874895" cy="1598295"/>
            <a:chOff x="1905370" y="1971973"/>
            <a:chExt cx="4874895" cy="1598295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</a:rPr>
                <a:t>Resea</a:t>
              </a:r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rch content 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and methods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endParaRPr kumimoji="1" lang="zh-CN" altLang="en-US" sz="6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05370" y="3293408"/>
              <a:ext cx="4874895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연구 내용 및 방법</a:t>
              </a:r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  <a:p>
              <a:pPr algn="ctr"/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2" name="椭圆 1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3.1 Research content</a:t>
            </a:r>
            <a:endParaRPr lang="en-US" altLang="zh-CN" sz="2000" b="0">
              <a:latin typeface="+mj-ea"/>
              <a:ea typeface="+mj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633470" y="1179195"/>
            <a:ext cx="8074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A Hybrid Model for Spatiotemporal Air Quality Prediction Based on INN and GNN</a:t>
            </a:r>
            <a:endParaRPr lang="en-US" b="0"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0375" y="1695450"/>
            <a:ext cx="2236470" cy="2827020"/>
            <a:chOff x="725" y="2670"/>
            <a:chExt cx="3522" cy="4452"/>
          </a:xfrm>
        </p:grpSpPr>
        <p:grpSp>
          <p:nvGrpSpPr>
            <p:cNvPr id="3" name="组合 2"/>
            <p:cNvGrpSpPr/>
            <p:nvPr/>
          </p:nvGrpSpPr>
          <p:grpSpPr>
            <a:xfrm>
              <a:off x="905" y="2670"/>
              <a:ext cx="3342" cy="4452"/>
              <a:chOff x="1866" y="3494"/>
              <a:chExt cx="3342" cy="4452"/>
            </a:xfrm>
          </p:grpSpPr>
          <p:sp>
            <p:nvSpPr>
              <p:cNvPr id="107" name="矩形: 圆角 106"/>
              <p:cNvSpPr/>
              <p:nvPr/>
            </p:nvSpPr>
            <p:spPr>
              <a:xfrm>
                <a:off x="2054" y="3494"/>
                <a:ext cx="3154" cy="4301"/>
              </a:xfrm>
              <a:prstGeom prst="roundRect">
                <a:avLst>
                  <a:gd name="adj" fmla="val 7797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" name="任意多边形: 形状 110"/>
              <p:cNvSpPr/>
              <p:nvPr/>
            </p:nvSpPr>
            <p:spPr>
              <a:xfrm>
                <a:off x="1866" y="3646"/>
                <a:ext cx="3154" cy="4301"/>
              </a:xfrm>
              <a:custGeom>
                <a:avLst/>
                <a:gdLst>
                  <a:gd name="connsiteX0" fmla="*/ 178611 w 2290762"/>
                  <a:gd name="connsiteY0" fmla="*/ 0 h 3124200"/>
                  <a:gd name="connsiteX1" fmla="*/ 1505699 w 2290762"/>
                  <a:gd name="connsiteY1" fmla="*/ 0 h 3124200"/>
                  <a:gd name="connsiteX2" fmla="*/ 1503595 w 2290762"/>
                  <a:gd name="connsiteY2" fmla="*/ 3876 h 3124200"/>
                  <a:gd name="connsiteX3" fmla="*/ 1463674 w 2290762"/>
                  <a:gd name="connsiteY3" fmla="*/ 201613 h 3124200"/>
                  <a:gd name="connsiteX4" fmla="*/ 1971674 w 2290762"/>
                  <a:gd name="connsiteY4" fmla="*/ 709613 h 3124200"/>
                  <a:gd name="connsiteX5" fmla="*/ 2255702 w 2290762"/>
                  <a:gd name="connsiteY5" fmla="*/ 622855 h 3124200"/>
                  <a:gd name="connsiteX6" fmla="*/ 2290762 w 2290762"/>
                  <a:gd name="connsiteY6" fmla="*/ 593928 h 3124200"/>
                  <a:gd name="connsiteX7" fmla="*/ 2290762 w 2290762"/>
                  <a:gd name="connsiteY7" fmla="*/ 2945589 h 3124200"/>
                  <a:gd name="connsiteX8" fmla="*/ 2112151 w 2290762"/>
                  <a:gd name="connsiteY8" fmla="*/ 3124200 h 3124200"/>
                  <a:gd name="connsiteX9" fmla="*/ 178611 w 2290762"/>
                  <a:gd name="connsiteY9" fmla="*/ 3124200 h 3124200"/>
                  <a:gd name="connsiteX10" fmla="*/ 0 w 2290762"/>
                  <a:gd name="connsiteY10" fmla="*/ 2945589 h 3124200"/>
                  <a:gd name="connsiteX11" fmla="*/ 0 w 2290762"/>
                  <a:gd name="connsiteY11" fmla="*/ 178611 h 3124200"/>
                  <a:gd name="connsiteX12" fmla="*/ 178611 w 2290762"/>
                  <a:gd name="connsiteY12" fmla="*/ 0 h 312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762" h="3124200">
                    <a:moveTo>
                      <a:pt x="178611" y="0"/>
                    </a:moveTo>
                    <a:lnTo>
                      <a:pt x="1505699" y="0"/>
                    </a:lnTo>
                    <a:lnTo>
                      <a:pt x="1503595" y="3876"/>
                    </a:lnTo>
                    <a:cubicBezTo>
                      <a:pt x="1477889" y="64653"/>
                      <a:pt x="1463674" y="131473"/>
                      <a:pt x="1463674" y="201613"/>
                    </a:cubicBezTo>
                    <a:cubicBezTo>
                      <a:pt x="1463674" y="482174"/>
                      <a:pt x="1691113" y="709613"/>
                      <a:pt x="1971674" y="709613"/>
                    </a:cubicBezTo>
                    <a:cubicBezTo>
                      <a:pt x="2076884" y="709613"/>
                      <a:pt x="2174625" y="677630"/>
                      <a:pt x="2255702" y="622855"/>
                    </a:cubicBezTo>
                    <a:lnTo>
                      <a:pt x="2290762" y="593928"/>
                    </a:lnTo>
                    <a:lnTo>
                      <a:pt x="2290762" y="2945589"/>
                    </a:lnTo>
                    <a:cubicBezTo>
                      <a:pt x="2290762" y="3044233"/>
                      <a:pt x="2210795" y="3124200"/>
                      <a:pt x="2112151" y="3124200"/>
                    </a:cubicBezTo>
                    <a:lnTo>
                      <a:pt x="178611" y="3124200"/>
                    </a:lnTo>
                    <a:cubicBezTo>
                      <a:pt x="79967" y="3124200"/>
                      <a:pt x="0" y="3044233"/>
                      <a:pt x="0" y="2945589"/>
                    </a:cubicBezTo>
                    <a:lnTo>
                      <a:pt x="0" y="178611"/>
                    </a:lnTo>
                    <a:cubicBezTo>
                      <a:pt x="0" y="79967"/>
                      <a:pt x="79967" y="0"/>
                      <a:pt x="1786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152400" dist="63500" algn="l" rotWithShape="0">
                  <a:prstClr val="black">
                    <a:alpha val="20000"/>
                  </a:prstClr>
                </a:outerShdw>
                <a:reflection blurRad="6350" stA="50000" endA="300" endPos="27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" name="图形 23"/>
              <p:cNvSpPr/>
              <p:nvPr/>
            </p:nvSpPr>
            <p:spPr>
              <a:xfrm>
                <a:off x="3134" y="4447"/>
                <a:ext cx="618" cy="618"/>
              </a:xfrm>
              <a:custGeom>
                <a:avLst/>
                <a:gdLst>
                  <a:gd name="connsiteX0" fmla="*/ 243178 w 486356"/>
                  <a:gd name="connsiteY0" fmla="*/ 0 h 486356"/>
                  <a:gd name="connsiteX1" fmla="*/ 486357 w 486356"/>
                  <a:gd name="connsiteY1" fmla="*/ 243178 h 486356"/>
                  <a:gd name="connsiteX2" fmla="*/ 243178 w 486356"/>
                  <a:gd name="connsiteY2" fmla="*/ 486357 h 486356"/>
                  <a:gd name="connsiteX3" fmla="*/ 0 w 486356"/>
                  <a:gd name="connsiteY3" fmla="*/ 243178 h 486356"/>
                  <a:gd name="connsiteX4" fmla="*/ 243178 w 486356"/>
                  <a:gd name="connsiteY4" fmla="*/ 0 h 486356"/>
                  <a:gd name="connsiteX5" fmla="*/ 315451 w 486356"/>
                  <a:gd name="connsiteY5" fmla="*/ 267496 h 486356"/>
                  <a:gd name="connsiteX6" fmla="*/ 170906 w 486356"/>
                  <a:gd name="connsiteY6" fmla="*/ 267496 h 486356"/>
                  <a:gd name="connsiteX7" fmla="*/ 200695 w 486356"/>
                  <a:gd name="connsiteY7" fmla="*/ 393390 h 486356"/>
                  <a:gd name="connsiteX8" fmla="*/ 243178 w 486356"/>
                  <a:gd name="connsiteY8" fmla="*/ 437721 h 486356"/>
                  <a:gd name="connsiteX9" fmla="*/ 285662 w 486356"/>
                  <a:gd name="connsiteY9" fmla="*/ 393390 h 486356"/>
                  <a:gd name="connsiteX10" fmla="*/ 315451 w 486356"/>
                  <a:gd name="connsiteY10" fmla="*/ 267521 h 486356"/>
                  <a:gd name="connsiteX11" fmla="*/ 122197 w 486356"/>
                  <a:gd name="connsiteY11" fmla="*/ 267496 h 486356"/>
                  <a:gd name="connsiteX12" fmla="*/ 50143 w 486356"/>
                  <a:gd name="connsiteY12" fmla="*/ 267521 h 486356"/>
                  <a:gd name="connsiteX13" fmla="*/ 159014 w 486356"/>
                  <a:gd name="connsiteY13" fmla="*/ 418607 h 486356"/>
                  <a:gd name="connsiteX14" fmla="*/ 122197 w 486356"/>
                  <a:gd name="connsiteY14" fmla="*/ 267496 h 486356"/>
                  <a:gd name="connsiteX15" fmla="*/ 436213 w 486356"/>
                  <a:gd name="connsiteY15" fmla="*/ 267521 h 486356"/>
                  <a:gd name="connsiteX16" fmla="*/ 364160 w 486356"/>
                  <a:gd name="connsiteY16" fmla="*/ 267521 h 486356"/>
                  <a:gd name="connsiteX17" fmla="*/ 327367 w 486356"/>
                  <a:gd name="connsiteY17" fmla="*/ 418632 h 486356"/>
                  <a:gd name="connsiteX18" fmla="*/ 436213 w 486356"/>
                  <a:gd name="connsiteY18" fmla="*/ 267521 h 486356"/>
                  <a:gd name="connsiteX19" fmla="*/ 158990 w 486356"/>
                  <a:gd name="connsiteY19" fmla="*/ 67725 h 486356"/>
                  <a:gd name="connsiteX20" fmla="*/ 158358 w 486356"/>
                  <a:gd name="connsiteY20" fmla="*/ 68041 h 486356"/>
                  <a:gd name="connsiteX21" fmla="*/ 50143 w 486356"/>
                  <a:gd name="connsiteY21" fmla="*/ 218860 h 486356"/>
                  <a:gd name="connsiteX22" fmla="*/ 122197 w 486356"/>
                  <a:gd name="connsiteY22" fmla="*/ 218861 h 486356"/>
                  <a:gd name="connsiteX23" fmla="*/ 158990 w 486356"/>
                  <a:gd name="connsiteY23" fmla="*/ 67725 h 486356"/>
                  <a:gd name="connsiteX24" fmla="*/ 243178 w 486356"/>
                  <a:gd name="connsiteY24" fmla="*/ 48636 h 486356"/>
                  <a:gd name="connsiteX25" fmla="*/ 200695 w 486356"/>
                  <a:gd name="connsiteY25" fmla="*/ 92967 h 486356"/>
                  <a:gd name="connsiteX26" fmla="*/ 170881 w 486356"/>
                  <a:gd name="connsiteY26" fmla="*/ 218861 h 486356"/>
                  <a:gd name="connsiteX27" fmla="*/ 315475 w 486356"/>
                  <a:gd name="connsiteY27" fmla="*/ 218861 h 486356"/>
                  <a:gd name="connsiteX28" fmla="*/ 285662 w 486356"/>
                  <a:gd name="connsiteY28" fmla="*/ 92967 h 486356"/>
                  <a:gd name="connsiteX29" fmla="*/ 245148 w 486356"/>
                  <a:gd name="connsiteY29" fmla="*/ 48782 h 486356"/>
                  <a:gd name="connsiteX30" fmla="*/ 243178 w 486356"/>
                  <a:gd name="connsiteY30" fmla="*/ 48636 h 486356"/>
                  <a:gd name="connsiteX31" fmla="*/ 327342 w 486356"/>
                  <a:gd name="connsiteY31" fmla="*/ 67749 h 486356"/>
                  <a:gd name="connsiteX32" fmla="*/ 327902 w 486356"/>
                  <a:gd name="connsiteY32" fmla="*/ 68747 h 486356"/>
                  <a:gd name="connsiteX33" fmla="*/ 364160 w 486356"/>
                  <a:gd name="connsiteY33" fmla="*/ 218885 h 486356"/>
                  <a:gd name="connsiteX34" fmla="*/ 436213 w 486356"/>
                  <a:gd name="connsiteY34" fmla="*/ 218861 h 486356"/>
                  <a:gd name="connsiteX35" fmla="*/ 327342 w 486356"/>
                  <a:gd name="connsiteY35" fmla="*/ 67749 h 48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86356" h="486356">
                    <a:moveTo>
                      <a:pt x="243178" y="0"/>
                    </a:moveTo>
                    <a:cubicBezTo>
                      <a:pt x="377486" y="0"/>
                      <a:pt x="486357" y="108871"/>
                      <a:pt x="486357" y="243178"/>
                    </a:cubicBezTo>
                    <a:cubicBezTo>
                      <a:pt x="486357" y="377486"/>
                      <a:pt x="377486" y="486357"/>
                      <a:pt x="243178" y="486357"/>
                    </a:cubicBezTo>
                    <a:cubicBezTo>
                      <a:pt x="108871" y="486357"/>
                      <a:pt x="0" y="377486"/>
                      <a:pt x="0" y="243178"/>
                    </a:cubicBezTo>
                    <a:cubicBezTo>
                      <a:pt x="0" y="108871"/>
                      <a:pt x="108871" y="0"/>
                      <a:pt x="243178" y="0"/>
                    </a:cubicBezTo>
                    <a:close/>
                    <a:moveTo>
                      <a:pt x="315451" y="267496"/>
                    </a:moveTo>
                    <a:lnTo>
                      <a:pt x="170906" y="267496"/>
                    </a:lnTo>
                    <a:cubicBezTo>
                      <a:pt x="173581" y="316229"/>
                      <a:pt x="184305" y="360585"/>
                      <a:pt x="200695" y="393390"/>
                    </a:cubicBezTo>
                    <a:cubicBezTo>
                      <a:pt x="215967" y="423909"/>
                      <a:pt x="232308" y="437721"/>
                      <a:pt x="243178" y="437721"/>
                    </a:cubicBezTo>
                    <a:cubicBezTo>
                      <a:pt x="254073" y="437721"/>
                      <a:pt x="270390" y="423909"/>
                      <a:pt x="285662" y="393390"/>
                    </a:cubicBezTo>
                    <a:cubicBezTo>
                      <a:pt x="302052" y="360585"/>
                      <a:pt x="312776" y="316229"/>
                      <a:pt x="315451" y="267521"/>
                    </a:cubicBezTo>
                    <a:close/>
                    <a:moveTo>
                      <a:pt x="122197" y="267496"/>
                    </a:moveTo>
                    <a:lnTo>
                      <a:pt x="50143" y="267521"/>
                    </a:lnTo>
                    <a:cubicBezTo>
                      <a:pt x="58437" y="333097"/>
                      <a:pt x="99432" y="389989"/>
                      <a:pt x="159014" y="418607"/>
                    </a:cubicBezTo>
                    <a:cubicBezTo>
                      <a:pt x="138685" y="379650"/>
                      <a:pt x="125140" y="326686"/>
                      <a:pt x="122197" y="267496"/>
                    </a:cubicBezTo>
                    <a:close/>
                    <a:moveTo>
                      <a:pt x="436213" y="267521"/>
                    </a:moveTo>
                    <a:lnTo>
                      <a:pt x="364160" y="267521"/>
                    </a:lnTo>
                    <a:cubicBezTo>
                      <a:pt x="361241" y="326710"/>
                      <a:pt x="347672" y="379650"/>
                      <a:pt x="327367" y="418632"/>
                    </a:cubicBezTo>
                    <a:cubicBezTo>
                      <a:pt x="386938" y="389992"/>
                      <a:pt x="427920" y="333096"/>
                      <a:pt x="436213" y="267521"/>
                    </a:cubicBezTo>
                    <a:close/>
                    <a:moveTo>
                      <a:pt x="158990" y="67725"/>
                    </a:moveTo>
                    <a:lnTo>
                      <a:pt x="158358" y="68041"/>
                    </a:lnTo>
                    <a:cubicBezTo>
                      <a:pt x="99102" y="96779"/>
                      <a:pt x="58388" y="153522"/>
                      <a:pt x="50143" y="218860"/>
                    </a:cubicBezTo>
                    <a:lnTo>
                      <a:pt x="122197" y="218861"/>
                    </a:lnTo>
                    <a:cubicBezTo>
                      <a:pt x="125115" y="159671"/>
                      <a:pt x="138685" y="106707"/>
                      <a:pt x="158990" y="67725"/>
                    </a:cubicBezTo>
                    <a:close/>
                    <a:moveTo>
                      <a:pt x="243178" y="48636"/>
                    </a:moveTo>
                    <a:cubicBezTo>
                      <a:pt x="232284" y="48636"/>
                      <a:pt x="215967" y="62448"/>
                      <a:pt x="200695" y="92967"/>
                    </a:cubicBezTo>
                    <a:cubicBezTo>
                      <a:pt x="184329" y="125772"/>
                      <a:pt x="173581" y="170128"/>
                      <a:pt x="170881" y="218861"/>
                    </a:cubicBezTo>
                    <a:lnTo>
                      <a:pt x="315475" y="218861"/>
                    </a:lnTo>
                    <a:cubicBezTo>
                      <a:pt x="312776" y="170128"/>
                      <a:pt x="302052" y="125772"/>
                      <a:pt x="285662" y="92967"/>
                    </a:cubicBezTo>
                    <a:cubicBezTo>
                      <a:pt x="271290" y="64223"/>
                      <a:pt x="255994" y="50314"/>
                      <a:pt x="245148" y="48782"/>
                    </a:cubicBezTo>
                    <a:lnTo>
                      <a:pt x="243178" y="48636"/>
                    </a:lnTo>
                    <a:close/>
                    <a:moveTo>
                      <a:pt x="327342" y="67749"/>
                    </a:moveTo>
                    <a:lnTo>
                      <a:pt x="327902" y="68747"/>
                    </a:lnTo>
                    <a:cubicBezTo>
                      <a:pt x="347915" y="107655"/>
                      <a:pt x="361266" y="160182"/>
                      <a:pt x="364160" y="218885"/>
                    </a:cubicBezTo>
                    <a:lnTo>
                      <a:pt x="436213" y="218861"/>
                    </a:lnTo>
                    <a:cubicBezTo>
                      <a:pt x="427928" y="153275"/>
                      <a:pt x="386932" y="96372"/>
                      <a:pt x="327342" y="6774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67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725" y="4892"/>
              <a:ext cx="3521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/>
                <a:t>Spatiotemporal </a:t>
              </a:r>
              <a:endParaRPr lang="zh-CN" altLang="en-US"/>
            </a:p>
            <a:p>
              <a:pPr algn="ctr"/>
              <a:r>
                <a:rPr lang="zh-CN" altLang="en-US"/>
                <a:t>prediction </a:t>
              </a:r>
              <a:endParaRPr lang="zh-CN" altLang="en-US"/>
            </a:p>
            <a:p>
              <a:pPr algn="ctr"/>
              <a:r>
                <a:rPr lang="zh-CN" altLang="en-US"/>
                <a:t>model</a:t>
              </a:r>
              <a:endParaRPr lang="zh-CN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6" name="椭圆 5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pic>
        <p:nvPicPr>
          <p:cNvPr id="15" name="图片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0" y="1695450"/>
            <a:ext cx="8775065" cy="416750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93395" y="1934845"/>
            <a:ext cx="2425700" cy="3234690"/>
            <a:chOff x="1072" y="3047"/>
            <a:chExt cx="3820" cy="5094"/>
          </a:xfrm>
        </p:grpSpPr>
        <p:grpSp>
          <p:nvGrpSpPr>
            <p:cNvPr id="2" name="组合 1"/>
            <p:cNvGrpSpPr/>
            <p:nvPr/>
          </p:nvGrpSpPr>
          <p:grpSpPr>
            <a:xfrm>
              <a:off x="1072" y="3047"/>
              <a:ext cx="3821" cy="5094"/>
              <a:chOff x="5588" y="2853"/>
              <a:chExt cx="3821" cy="5094"/>
            </a:xfrm>
          </p:grpSpPr>
          <p:sp>
            <p:nvSpPr>
              <p:cNvPr id="108" name="矩形: 圆角 107"/>
              <p:cNvSpPr/>
              <p:nvPr/>
            </p:nvSpPr>
            <p:spPr>
              <a:xfrm>
                <a:off x="5802" y="2853"/>
                <a:ext cx="3607" cy="4920"/>
              </a:xfrm>
              <a:prstGeom prst="roundRect">
                <a:avLst>
                  <a:gd name="adj" fmla="val 7797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+mj-lt"/>
                    <a:ea typeface="OPPOSans B" panose="00020600040101010101" charset="-122"/>
                    <a:cs typeface="OPPOSans B" panose="00020600040101010101" charset="-122"/>
                  </a:rPr>
                  <a:t>Time dependent module</a:t>
                </a:r>
                <a:endParaRPr lang="zh-CN" altLang="en-US"/>
              </a:p>
            </p:txBody>
          </p:sp>
          <p:sp>
            <p:nvSpPr>
              <p:cNvPr id="115" name="任意多边形: 形状 114"/>
              <p:cNvSpPr/>
              <p:nvPr/>
            </p:nvSpPr>
            <p:spPr>
              <a:xfrm>
                <a:off x="5588" y="3027"/>
                <a:ext cx="3607" cy="4920"/>
              </a:xfrm>
              <a:custGeom>
                <a:avLst/>
                <a:gdLst>
                  <a:gd name="connsiteX0" fmla="*/ 178611 w 2290762"/>
                  <a:gd name="connsiteY0" fmla="*/ 0 h 3124200"/>
                  <a:gd name="connsiteX1" fmla="*/ 1505699 w 2290762"/>
                  <a:gd name="connsiteY1" fmla="*/ 0 h 3124200"/>
                  <a:gd name="connsiteX2" fmla="*/ 1503595 w 2290762"/>
                  <a:gd name="connsiteY2" fmla="*/ 3876 h 3124200"/>
                  <a:gd name="connsiteX3" fmla="*/ 1463674 w 2290762"/>
                  <a:gd name="connsiteY3" fmla="*/ 201613 h 3124200"/>
                  <a:gd name="connsiteX4" fmla="*/ 1971674 w 2290762"/>
                  <a:gd name="connsiteY4" fmla="*/ 709613 h 3124200"/>
                  <a:gd name="connsiteX5" fmla="*/ 2255702 w 2290762"/>
                  <a:gd name="connsiteY5" fmla="*/ 622855 h 3124200"/>
                  <a:gd name="connsiteX6" fmla="*/ 2290762 w 2290762"/>
                  <a:gd name="connsiteY6" fmla="*/ 593928 h 3124200"/>
                  <a:gd name="connsiteX7" fmla="*/ 2290762 w 2290762"/>
                  <a:gd name="connsiteY7" fmla="*/ 2945589 h 3124200"/>
                  <a:gd name="connsiteX8" fmla="*/ 2112151 w 2290762"/>
                  <a:gd name="connsiteY8" fmla="*/ 3124200 h 3124200"/>
                  <a:gd name="connsiteX9" fmla="*/ 178611 w 2290762"/>
                  <a:gd name="connsiteY9" fmla="*/ 3124200 h 3124200"/>
                  <a:gd name="connsiteX10" fmla="*/ 0 w 2290762"/>
                  <a:gd name="connsiteY10" fmla="*/ 2945589 h 3124200"/>
                  <a:gd name="connsiteX11" fmla="*/ 0 w 2290762"/>
                  <a:gd name="connsiteY11" fmla="*/ 178611 h 3124200"/>
                  <a:gd name="connsiteX12" fmla="*/ 178611 w 2290762"/>
                  <a:gd name="connsiteY12" fmla="*/ 0 h 312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762" h="3124200">
                    <a:moveTo>
                      <a:pt x="178611" y="0"/>
                    </a:moveTo>
                    <a:lnTo>
                      <a:pt x="1505699" y="0"/>
                    </a:lnTo>
                    <a:lnTo>
                      <a:pt x="1503595" y="3876"/>
                    </a:lnTo>
                    <a:cubicBezTo>
                      <a:pt x="1477889" y="64653"/>
                      <a:pt x="1463674" y="131473"/>
                      <a:pt x="1463674" y="201613"/>
                    </a:cubicBezTo>
                    <a:cubicBezTo>
                      <a:pt x="1463674" y="482174"/>
                      <a:pt x="1691113" y="709613"/>
                      <a:pt x="1971674" y="709613"/>
                    </a:cubicBezTo>
                    <a:cubicBezTo>
                      <a:pt x="2076884" y="709613"/>
                      <a:pt x="2174625" y="677630"/>
                      <a:pt x="2255702" y="622855"/>
                    </a:cubicBezTo>
                    <a:lnTo>
                      <a:pt x="2290762" y="593928"/>
                    </a:lnTo>
                    <a:lnTo>
                      <a:pt x="2290762" y="2945589"/>
                    </a:lnTo>
                    <a:cubicBezTo>
                      <a:pt x="2290762" y="3044233"/>
                      <a:pt x="2210795" y="3124200"/>
                      <a:pt x="2112151" y="3124200"/>
                    </a:cubicBezTo>
                    <a:lnTo>
                      <a:pt x="178611" y="3124200"/>
                    </a:lnTo>
                    <a:cubicBezTo>
                      <a:pt x="79967" y="3124200"/>
                      <a:pt x="0" y="3044233"/>
                      <a:pt x="0" y="2945589"/>
                    </a:cubicBezTo>
                    <a:lnTo>
                      <a:pt x="0" y="178611"/>
                    </a:lnTo>
                    <a:cubicBezTo>
                      <a:pt x="0" y="79967"/>
                      <a:pt x="79967" y="0"/>
                      <a:pt x="1786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152400" dist="63500" algn="l" rotWithShape="0">
                  <a:prstClr val="black">
                    <a:alpha val="20000"/>
                  </a:prstClr>
                </a:outerShdw>
                <a:reflection blurRad="6350" stA="50000" endA="300" endPos="27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/>
                  <a:t>Time dependent module</a:t>
                </a:r>
                <a:endParaRPr lang="zh-CN" altLang="en-US"/>
              </a:p>
            </p:txBody>
          </p:sp>
          <p:sp>
            <p:nvSpPr>
              <p:cNvPr id="119" name="文本框 16"/>
              <p:cNvSpPr txBox="1"/>
              <p:nvPr/>
            </p:nvSpPr>
            <p:spPr>
              <a:xfrm>
                <a:off x="8346" y="3221"/>
                <a:ext cx="673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 dirty="0">
                  <a:solidFill>
                    <a:schemeClr val="bg1"/>
                  </a:solidFill>
                  <a:latin typeface="+mj-lt"/>
                  <a:ea typeface="OPPOSans B" panose="00020600040101010101" charset="-122"/>
                  <a:cs typeface="OPPOSans B" panose="00020600040101010101" charset="-122"/>
                </a:endParaRPr>
              </a:p>
            </p:txBody>
          </p:sp>
          <p:sp>
            <p:nvSpPr>
              <p:cNvPr id="125" name="图形 21"/>
              <p:cNvSpPr/>
              <p:nvPr/>
            </p:nvSpPr>
            <p:spPr>
              <a:xfrm>
                <a:off x="7081" y="3947"/>
                <a:ext cx="622" cy="620"/>
              </a:xfrm>
              <a:custGeom>
                <a:avLst/>
                <a:gdLst>
                  <a:gd name="connsiteX0" fmla="*/ 398773 w 463934"/>
                  <a:gd name="connsiteY0" fmla="*/ 414133 h 462744"/>
                  <a:gd name="connsiteX1" fmla="*/ 422981 w 463934"/>
                  <a:gd name="connsiteY1" fmla="*/ 438341 h 462744"/>
                  <a:gd name="connsiteX2" fmla="*/ 398773 w 463934"/>
                  <a:gd name="connsiteY2" fmla="*/ 462550 h 462744"/>
                  <a:gd name="connsiteX3" fmla="*/ 65132 w 463934"/>
                  <a:gd name="connsiteY3" fmla="*/ 462744 h 462744"/>
                  <a:gd name="connsiteX4" fmla="*/ 41082 w 463934"/>
                  <a:gd name="connsiteY4" fmla="*/ 441393 h 462744"/>
                  <a:gd name="connsiteX5" fmla="*/ 40936 w 463934"/>
                  <a:gd name="connsiteY5" fmla="*/ 438572 h 462744"/>
                  <a:gd name="connsiteX6" fmla="*/ 65132 w 463934"/>
                  <a:gd name="connsiteY6" fmla="*/ 414352 h 462744"/>
                  <a:gd name="connsiteX7" fmla="*/ 398773 w 463934"/>
                  <a:gd name="connsiteY7" fmla="*/ 414157 h 462744"/>
                  <a:gd name="connsiteX8" fmla="*/ 247613 w 463934"/>
                  <a:gd name="connsiteY8" fmla="*/ 4377 h 462744"/>
                  <a:gd name="connsiteX9" fmla="*/ 255906 w 463934"/>
                  <a:gd name="connsiteY9" fmla="*/ 11697 h 462744"/>
                  <a:gd name="connsiteX10" fmla="*/ 258021 w 463934"/>
                  <a:gd name="connsiteY10" fmla="*/ 14761 h 462744"/>
                  <a:gd name="connsiteX11" fmla="*/ 346441 w 463934"/>
                  <a:gd name="connsiteY11" fmla="*/ 161689 h 462744"/>
                  <a:gd name="connsiteX12" fmla="*/ 414944 w 463934"/>
                  <a:gd name="connsiteY12" fmla="*/ 108774 h 462744"/>
                  <a:gd name="connsiteX13" fmla="*/ 453050 w 463934"/>
                  <a:gd name="connsiteY13" fmla="*/ 109503 h 462744"/>
                  <a:gd name="connsiteX14" fmla="*/ 455409 w 463934"/>
                  <a:gd name="connsiteY14" fmla="*/ 111740 h 462744"/>
                  <a:gd name="connsiteX15" fmla="*/ 457598 w 463934"/>
                  <a:gd name="connsiteY15" fmla="*/ 114245 h 462744"/>
                  <a:gd name="connsiteX16" fmla="*/ 463896 w 463934"/>
                  <a:gd name="connsiteY16" fmla="*/ 134380 h 462744"/>
                  <a:gd name="connsiteX17" fmla="*/ 463483 w 463934"/>
                  <a:gd name="connsiteY17" fmla="*/ 137979 h 462744"/>
                  <a:gd name="connsiteX18" fmla="*/ 426179 w 463934"/>
                  <a:gd name="connsiteY18" fmla="*/ 354505 h 462744"/>
                  <a:gd name="connsiteX19" fmla="*/ 387879 w 463934"/>
                  <a:gd name="connsiteY19" fmla="*/ 389693 h 462744"/>
                  <a:gd name="connsiteX20" fmla="*/ 384231 w 463934"/>
                  <a:gd name="connsiteY20" fmla="*/ 389839 h 462744"/>
                  <a:gd name="connsiteX21" fmla="*/ 79674 w 463934"/>
                  <a:gd name="connsiteY21" fmla="*/ 389839 h 462744"/>
                  <a:gd name="connsiteX22" fmla="*/ 38504 w 463934"/>
                  <a:gd name="connsiteY22" fmla="*/ 358056 h 462744"/>
                  <a:gd name="connsiteX23" fmla="*/ 37750 w 463934"/>
                  <a:gd name="connsiteY23" fmla="*/ 354505 h 462744"/>
                  <a:gd name="connsiteX24" fmla="*/ 447 w 463934"/>
                  <a:gd name="connsiteY24" fmla="*/ 138150 h 462744"/>
                  <a:gd name="connsiteX25" fmla="*/ 25238 w 463934"/>
                  <a:gd name="connsiteY25" fmla="*/ 103030 h 462744"/>
                  <a:gd name="connsiteX26" fmla="*/ 46091 w 463934"/>
                  <a:gd name="connsiteY26" fmla="*/ 106950 h 462744"/>
                  <a:gd name="connsiteX27" fmla="*/ 49083 w 463934"/>
                  <a:gd name="connsiteY27" fmla="*/ 109017 h 462744"/>
                  <a:gd name="connsiteX28" fmla="*/ 117464 w 463934"/>
                  <a:gd name="connsiteY28" fmla="*/ 162297 h 462744"/>
                  <a:gd name="connsiteX29" fmla="*/ 205908 w 463934"/>
                  <a:gd name="connsiteY29" fmla="*/ 14785 h 462744"/>
                  <a:gd name="connsiteX30" fmla="*/ 247604 w 463934"/>
                  <a:gd name="connsiteY30" fmla="*/ 4323 h 462744"/>
                  <a:gd name="connsiteX31" fmla="*/ 247613 w 463934"/>
                  <a:gd name="connsiteY31" fmla="*/ 4329 h 462744"/>
                  <a:gd name="connsiteX32" fmla="*/ 232001 w 463934"/>
                  <a:gd name="connsiteY32" fmla="*/ 65853 h 462744"/>
                  <a:gd name="connsiteX33" fmla="*/ 145041 w 463934"/>
                  <a:gd name="connsiteY33" fmla="*/ 210909 h 462744"/>
                  <a:gd name="connsiteX34" fmla="*/ 111674 w 463934"/>
                  <a:gd name="connsiteY34" fmla="*/ 219238 h 462744"/>
                  <a:gd name="connsiteX35" fmla="*/ 109245 w 463934"/>
                  <a:gd name="connsiteY35" fmla="*/ 217572 h 462744"/>
                  <a:gd name="connsiteX36" fmla="*/ 56378 w 463934"/>
                  <a:gd name="connsiteY36" fmla="*/ 176353 h 462744"/>
                  <a:gd name="connsiteX37" fmla="*/ 84757 w 463934"/>
                  <a:gd name="connsiteY37" fmla="*/ 341155 h 462744"/>
                  <a:gd name="connsiteX38" fmla="*/ 379124 w 463934"/>
                  <a:gd name="connsiteY38" fmla="*/ 341155 h 462744"/>
                  <a:gd name="connsiteX39" fmla="*/ 407600 w 463934"/>
                  <a:gd name="connsiteY39" fmla="*/ 175842 h 462744"/>
                  <a:gd name="connsiteX40" fmla="*/ 354563 w 463934"/>
                  <a:gd name="connsiteY40" fmla="*/ 216842 h 462744"/>
                  <a:gd name="connsiteX41" fmla="*/ 320450 w 463934"/>
                  <a:gd name="connsiteY41" fmla="*/ 212485 h 462744"/>
                  <a:gd name="connsiteX42" fmla="*/ 318840 w 463934"/>
                  <a:gd name="connsiteY42" fmla="*/ 210130 h 462744"/>
                  <a:gd name="connsiteX43" fmla="*/ 232001 w 463934"/>
                  <a:gd name="connsiteY43" fmla="*/ 65828 h 46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63934" h="462744">
                    <a:moveTo>
                      <a:pt x="398773" y="414133"/>
                    </a:moveTo>
                    <a:cubicBezTo>
                      <a:pt x="412143" y="414133"/>
                      <a:pt x="422981" y="424971"/>
                      <a:pt x="422981" y="438341"/>
                    </a:cubicBezTo>
                    <a:cubicBezTo>
                      <a:pt x="422981" y="451711"/>
                      <a:pt x="412143" y="462550"/>
                      <a:pt x="398773" y="462550"/>
                    </a:cubicBezTo>
                    <a:lnTo>
                      <a:pt x="65132" y="462744"/>
                    </a:lnTo>
                    <a:cubicBezTo>
                      <a:pt x="52861" y="462755"/>
                      <a:pt x="42525" y="453579"/>
                      <a:pt x="41082" y="441393"/>
                    </a:cubicBezTo>
                    <a:lnTo>
                      <a:pt x="40936" y="438572"/>
                    </a:lnTo>
                    <a:cubicBezTo>
                      <a:pt x="40936" y="425197"/>
                      <a:pt x="51757" y="414352"/>
                      <a:pt x="65132" y="414352"/>
                    </a:cubicBezTo>
                    <a:lnTo>
                      <a:pt x="398773" y="414157"/>
                    </a:lnTo>
                    <a:close/>
                    <a:moveTo>
                      <a:pt x="247613" y="4377"/>
                    </a:moveTo>
                    <a:cubicBezTo>
                      <a:pt x="250799" y="6298"/>
                      <a:pt x="253620" y="8779"/>
                      <a:pt x="255906" y="11697"/>
                    </a:cubicBezTo>
                    <a:lnTo>
                      <a:pt x="258021" y="14761"/>
                    </a:lnTo>
                    <a:lnTo>
                      <a:pt x="346441" y="161689"/>
                    </a:lnTo>
                    <a:lnTo>
                      <a:pt x="414944" y="108774"/>
                    </a:lnTo>
                    <a:cubicBezTo>
                      <a:pt x="426240" y="100035"/>
                      <a:pt x="442097" y="100338"/>
                      <a:pt x="453050" y="109503"/>
                    </a:cubicBezTo>
                    <a:lnTo>
                      <a:pt x="455409" y="111740"/>
                    </a:lnTo>
                    <a:lnTo>
                      <a:pt x="457598" y="114245"/>
                    </a:lnTo>
                    <a:cubicBezTo>
                      <a:pt x="462048" y="120008"/>
                      <a:pt x="464261" y="127182"/>
                      <a:pt x="463896" y="134380"/>
                    </a:cubicBezTo>
                    <a:lnTo>
                      <a:pt x="463483" y="137979"/>
                    </a:lnTo>
                    <a:lnTo>
                      <a:pt x="426179" y="354505"/>
                    </a:lnTo>
                    <a:cubicBezTo>
                      <a:pt x="422899" y="373579"/>
                      <a:pt x="407162" y="388038"/>
                      <a:pt x="387879" y="389693"/>
                    </a:cubicBezTo>
                    <a:lnTo>
                      <a:pt x="384231" y="389839"/>
                    </a:lnTo>
                    <a:lnTo>
                      <a:pt x="79674" y="389839"/>
                    </a:lnTo>
                    <a:cubicBezTo>
                      <a:pt x="60320" y="389839"/>
                      <a:pt x="43404" y="376779"/>
                      <a:pt x="38504" y="358056"/>
                    </a:cubicBezTo>
                    <a:lnTo>
                      <a:pt x="37750" y="354505"/>
                    </a:lnTo>
                    <a:lnTo>
                      <a:pt x="447" y="138150"/>
                    </a:lnTo>
                    <a:cubicBezTo>
                      <a:pt x="-2405" y="121606"/>
                      <a:pt x="8694" y="105882"/>
                      <a:pt x="25238" y="103030"/>
                    </a:cubicBezTo>
                    <a:cubicBezTo>
                      <a:pt x="32434" y="101789"/>
                      <a:pt x="39837" y="103181"/>
                      <a:pt x="46091" y="106950"/>
                    </a:cubicBezTo>
                    <a:lnTo>
                      <a:pt x="49083" y="109017"/>
                    </a:lnTo>
                    <a:lnTo>
                      <a:pt x="117464" y="162297"/>
                    </a:lnTo>
                    <a:lnTo>
                      <a:pt x="205908" y="14785"/>
                    </a:lnTo>
                    <a:cubicBezTo>
                      <a:pt x="214533" y="382"/>
                      <a:pt x="233201" y="-4302"/>
                      <a:pt x="247604" y="4323"/>
                    </a:cubicBezTo>
                    <a:cubicBezTo>
                      <a:pt x="247607" y="4325"/>
                      <a:pt x="247610" y="4327"/>
                      <a:pt x="247613" y="4329"/>
                    </a:cubicBezTo>
                    <a:close/>
                    <a:moveTo>
                      <a:pt x="232001" y="65853"/>
                    </a:moveTo>
                    <a:lnTo>
                      <a:pt x="145041" y="210909"/>
                    </a:lnTo>
                    <a:cubicBezTo>
                      <a:pt x="138127" y="222423"/>
                      <a:pt x="123188" y="226152"/>
                      <a:pt x="111674" y="219238"/>
                    </a:cubicBezTo>
                    <a:cubicBezTo>
                      <a:pt x="110831" y="218732"/>
                      <a:pt x="110020" y="218176"/>
                      <a:pt x="109245" y="217572"/>
                    </a:cubicBezTo>
                    <a:lnTo>
                      <a:pt x="56378" y="176353"/>
                    </a:lnTo>
                    <a:lnTo>
                      <a:pt x="84757" y="341155"/>
                    </a:lnTo>
                    <a:lnTo>
                      <a:pt x="379124" y="341155"/>
                    </a:lnTo>
                    <a:lnTo>
                      <a:pt x="407600" y="175842"/>
                    </a:lnTo>
                    <a:lnTo>
                      <a:pt x="354563" y="216842"/>
                    </a:lnTo>
                    <a:cubicBezTo>
                      <a:pt x="343940" y="225059"/>
                      <a:pt x="328667" y="223108"/>
                      <a:pt x="320450" y="212485"/>
                    </a:cubicBezTo>
                    <a:cubicBezTo>
                      <a:pt x="319868" y="211732"/>
                      <a:pt x="319330" y="210946"/>
                      <a:pt x="318840" y="210130"/>
                    </a:cubicBezTo>
                    <a:lnTo>
                      <a:pt x="232001" y="65828"/>
                    </a:lnTo>
                    <a:close/>
                  </a:path>
                </a:pathLst>
              </a:custGeom>
              <a:solidFill>
                <a:schemeClr val="accent1"/>
              </a:solidFill>
              <a:ln w="567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286" y="5507"/>
              <a:ext cx="3098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/>
                <a:t>Timporal </a:t>
              </a:r>
              <a:endParaRPr lang="zh-CN" altLang="en-US"/>
            </a:p>
            <a:p>
              <a:pPr algn="ctr"/>
              <a:r>
                <a:rPr lang="zh-CN" altLang="en-US"/>
                <a:t>dependency </a:t>
              </a:r>
              <a:endParaRPr lang="zh-CN" altLang="en-US"/>
            </a:p>
            <a:p>
              <a:pPr algn="ctr"/>
              <a:r>
                <a:rPr lang="zh-CN" altLang="en-US"/>
                <a:t>module</a:t>
              </a:r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p>
            <a:r>
              <a:rPr lang="en-US" altLang="zh-CN" sz="2000" b="0">
                <a:latin typeface="+mj-ea"/>
                <a:ea typeface="+mj-ea"/>
                <a:sym typeface="+mn-ea"/>
              </a:rPr>
              <a:t>3.1 Research content</a:t>
            </a:r>
            <a:endParaRPr lang="en-US" altLang="zh-CN" sz="2000" b="0">
              <a:latin typeface="+mj-ea"/>
              <a:ea typeface="+mj-ea"/>
            </a:endParaRPr>
          </a:p>
        </p:txBody>
      </p:sp>
      <p:grpSp>
        <p:nvGrpSpPr>
          <p:cNvPr id="8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9" name="椭圆 8"/>
            <p:cNvSpPr/>
            <p:nvPr>
              <p:custDataLst>
                <p:tags r:id="rId2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pic>
        <p:nvPicPr>
          <p:cNvPr id="19" name="图片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730" y="1820545"/>
            <a:ext cx="7061200" cy="323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6820" y="1497965"/>
            <a:ext cx="1668145" cy="35617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80720" y="2045335"/>
            <a:ext cx="2426970" cy="3234690"/>
            <a:chOff x="1072" y="3221"/>
            <a:chExt cx="3822" cy="5094"/>
          </a:xfrm>
        </p:grpSpPr>
        <p:grpSp>
          <p:nvGrpSpPr>
            <p:cNvPr id="2" name="组合 1"/>
            <p:cNvGrpSpPr/>
            <p:nvPr/>
          </p:nvGrpSpPr>
          <p:grpSpPr>
            <a:xfrm>
              <a:off x="1072" y="3221"/>
              <a:ext cx="3822" cy="5094"/>
              <a:chOff x="9790" y="2853"/>
              <a:chExt cx="3822" cy="5094"/>
            </a:xfrm>
          </p:grpSpPr>
          <p:sp>
            <p:nvSpPr>
              <p:cNvPr id="109" name="矩形: 圆角 108"/>
              <p:cNvSpPr/>
              <p:nvPr/>
            </p:nvSpPr>
            <p:spPr>
              <a:xfrm>
                <a:off x="10005" y="2853"/>
                <a:ext cx="3607" cy="4920"/>
              </a:xfrm>
              <a:prstGeom prst="roundRect">
                <a:avLst>
                  <a:gd name="adj" fmla="val 7797"/>
                </a:avLst>
              </a:prstGeom>
              <a:solidFill>
                <a:schemeClr val="accent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" name="任意多边形: 形状 115"/>
              <p:cNvSpPr/>
              <p:nvPr/>
            </p:nvSpPr>
            <p:spPr>
              <a:xfrm>
                <a:off x="9790" y="3027"/>
                <a:ext cx="3607" cy="4920"/>
              </a:xfrm>
              <a:custGeom>
                <a:avLst/>
                <a:gdLst>
                  <a:gd name="connsiteX0" fmla="*/ 178611 w 2290762"/>
                  <a:gd name="connsiteY0" fmla="*/ 0 h 3124200"/>
                  <a:gd name="connsiteX1" fmla="*/ 1505699 w 2290762"/>
                  <a:gd name="connsiteY1" fmla="*/ 0 h 3124200"/>
                  <a:gd name="connsiteX2" fmla="*/ 1503595 w 2290762"/>
                  <a:gd name="connsiteY2" fmla="*/ 3876 h 3124200"/>
                  <a:gd name="connsiteX3" fmla="*/ 1463674 w 2290762"/>
                  <a:gd name="connsiteY3" fmla="*/ 201613 h 3124200"/>
                  <a:gd name="connsiteX4" fmla="*/ 1971674 w 2290762"/>
                  <a:gd name="connsiteY4" fmla="*/ 709613 h 3124200"/>
                  <a:gd name="connsiteX5" fmla="*/ 2255702 w 2290762"/>
                  <a:gd name="connsiteY5" fmla="*/ 622855 h 3124200"/>
                  <a:gd name="connsiteX6" fmla="*/ 2290762 w 2290762"/>
                  <a:gd name="connsiteY6" fmla="*/ 593928 h 3124200"/>
                  <a:gd name="connsiteX7" fmla="*/ 2290762 w 2290762"/>
                  <a:gd name="connsiteY7" fmla="*/ 2945589 h 3124200"/>
                  <a:gd name="connsiteX8" fmla="*/ 2112151 w 2290762"/>
                  <a:gd name="connsiteY8" fmla="*/ 3124200 h 3124200"/>
                  <a:gd name="connsiteX9" fmla="*/ 178611 w 2290762"/>
                  <a:gd name="connsiteY9" fmla="*/ 3124200 h 3124200"/>
                  <a:gd name="connsiteX10" fmla="*/ 0 w 2290762"/>
                  <a:gd name="connsiteY10" fmla="*/ 2945589 h 3124200"/>
                  <a:gd name="connsiteX11" fmla="*/ 0 w 2290762"/>
                  <a:gd name="connsiteY11" fmla="*/ 178611 h 3124200"/>
                  <a:gd name="connsiteX12" fmla="*/ 178611 w 2290762"/>
                  <a:gd name="connsiteY12" fmla="*/ 0 h 312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762" h="3124200">
                    <a:moveTo>
                      <a:pt x="178611" y="0"/>
                    </a:moveTo>
                    <a:lnTo>
                      <a:pt x="1505699" y="0"/>
                    </a:lnTo>
                    <a:lnTo>
                      <a:pt x="1503595" y="3876"/>
                    </a:lnTo>
                    <a:cubicBezTo>
                      <a:pt x="1477889" y="64653"/>
                      <a:pt x="1463674" y="131473"/>
                      <a:pt x="1463674" y="201613"/>
                    </a:cubicBezTo>
                    <a:cubicBezTo>
                      <a:pt x="1463674" y="482174"/>
                      <a:pt x="1691113" y="709613"/>
                      <a:pt x="1971674" y="709613"/>
                    </a:cubicBezTo>
                    <a:cubicBezTo>
                      <a:pt x="2076884" y="709613"/>
                      <a:pt x="2174625" y="677630"/>
                      <a:pt x="2255702" y="622855"/>
                    </a:cubicBezTo>
                    <a:lnTo>
                      <a:pt x="2290762" y="593928"/>
                    </a:lnTo>
                    <a:lnTo>
                      <a:pt x="2290762" y="2945589"/>
                    </a:lnTo>
                    <a:cubicBezTo>
                      <a:pt x="2290762" y="3044233"/>
                      <a:pt x="2210795" y="3124200"/>
                      <a:pt x="2112151" y="3124200"/>
                    </a:cubicBezTo>
                    <a:lnTo>
                      <a:pt x="178611" y="3124200"/>
                    </a:lnTo>
                    <a:cubicBezTo>
                      <a:pt x="79967" y="3124200"/>
                      <a:pt x="0" y="3044233"/>
                      <a:pt x="0" y="2945589"/>
                    </a:cubicBezTo>
                    <a:lnTo>
                      <a:pt x="0" y="178611"/>
                    </a:lnTo>
                    <a:cubicBezTo>
                      <a:pt x="0" y="79967"/>
                      <a:pt x="79967" y="0"/>
                      <a:pt x="1786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  <a:effectLst>
                <a:outerShdw blurRad="152400" dist="63500" algn="l" rotWithShape="0">
                  <a:prstClr val="black">
                    <a:alpha val="20000"/>
                  </a:prstClr>
                </a:outerShdw>
                <a:reflection blurRad="6350" stA="50000" endA="300" endPos="27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" name="文本框 17"/>
              <p:cNvSpPr txBox="1"/>
              <p:nvPr/>
            </p:nvSpPr>
            <p:spPr>
              <a:xfrm>
                <a:off x="12549" y="3221"/>
                <a:ext cx="673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+mj-lt"/>
                    <a:ea typeface="OPPOSans B" panose="00020600040101010101" charset="-122"/>
                    <a:cs typeface="OPPOSans B" panose="00020600040101010101" charset="-122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latin typeface="+mj-lt"/>
                  <a:ea typeface="OPPOSans B" panose="00020600040101010101" charset="-122"/>
                  <a:cs typeface="OPPOSans B" panose="00020600040101010101" charset="-122"/>
                </a:endParaRPr>
              </a:p>
            </p:txBody>
          </p:sp>
          <p:sp>
            <p:nvSpPr>
              <p:cNvPr id="126" name="图形 25"/>
              <p:cNvSpPr/>
              <p:nvPr/>
            </p:nvSpPr>
            <p:spPr>
              <a:xfrm>
                <a:off x="11260" y="3958"/>
                <a:ext cx="667" cy="583"/>
              </a:xfrm>
              <a:custGeom>
                <a:avLst/>
                <a:gdLst>
                  <a:gd name="connsiteX0" fmla="*/ 42720 w 498145"/>
                  <a:gd name="connsiteY0" fmla="*/ 42744 h 435284"/>
                  <a:gd name="connsiteX1" fmla="*/ 249063 w 498145"/>
                  <a:gd name="connsiteY1" fmla="*/ 42726 h 435284"/>
                  <a:gd name="connsiteX2" fmla="*/ 249081 w 498145"/>
                  <a:gd name="connsiteY2" fmla="*/ 42744 h 435284"/>
                  <a:gd name="connsiteX3" fmla="*/ 455424 w 498145"/>
                  <a:gd name="connsiteY3" fmla="*/ 42772 h 435284"/>
                  <a:gd name="connsiteX4" fmla="*/ 459673 w 498145"/>
                  <a:gd name="connsiteY4" fmla="*/ 244655 h 435284"/>
                  <a:gd name="connsiteX5" fmla="*/ 455418 w 498145"/>
                  <a:gd name="connsiteY5" fmla="*/ 249105 h 435284"/>
                  <a:gd name="connsiteX6" fmla="*/ 283466 w 498145"/>
                  <a:gd name="connsiteY6" fmla="*/ 421032 h 435284"/>
                  <a:gd name="connsiteX7" fmla="*/ 214685 w 498145"/>
                  <a:gd name="connsiteY7" fmla="*/ 421046 h 435284"/>
                  <a:gd name="connsiteX8" fmla="*/ 214671 w 498145"/>
                  <a:gd name="connsiteY8" fmla="*/ 421032 h 435284"/>
                  <a:gd name="connsiteX9" fmla="*/ 42744 w 498145"/>
                  <a:gd name="connsiteY9" fmla="*/ 249105 h 435284"/>
                  <a:gd name="connsiteX10" fmla="*/ 42726 w 498145"/>
                  <a:gd name="connsiteY10" fmla="*/ 42761 h 435284"/>
                  <a:gd name="connsiteX11" fmla="*/ 42744 w 498145"/>
                  <a:gd name="connsiteY11" fmla="*/ 42744 h 435284"/>
                  <a:gd name="connsiteX12" fmla="*/ 77129 w 498145"/>
                  <a:gd name="connsiteY12" fmla="*/ 77154 h 435284"/>
                  <a:gd name="connsiteX13" fmla="*/ 73457 w 498145"/>
                  <a:gd name="connsiteY13" fmla="*/ 210829 h 435284"/>
                  <a:gd name="connsiteX14" fmla="*/ 77105 w 498145"/>
                  <a:gd name="connsiteY14" fmla="*/ 214720 h 435284"/>
                  <a:gd name="connsiteX15" fmla="*/ 249081 w 498145"/>
                  <a:gd name="connsiteY15" fmla="*/ 386647 h 435284"/>
                  <a:gd name="connsiteX16" fmla="*/ 386622 w 498145"/>
                  <a:gd name="connsiteY16" fmla="*/ 249105 h 435284"/>
                  <a:gd name="connsiteX17" fmla="*/ 335069 w 498145"/>
                  <a:gd name="connsiteY17" fmla="*/ 197503 h 435284"/>
                  <a:gd name="connsiteX18" fmla="*/ 292050 w 498145"/>
                  <a:gd name="connsiteY18" fmla="*/ 240497 h 435284"/>
                  <a:gd name="connsiteX19" fmla="*/ 178875 w 498145"/>
                  <a:gd name="connsiteY19" fmla="*/ 246916 h 435284"/>
                  <a:gd name="connsiteX20" fmla="*/ 175082 w 498145"/>
                  <a:gd name="connsiteY20" fmla="*/ 243707 h 435284"/>
                  <a:gd name="connsiteX21" fmla="*/ 171677 w 498145"/>
                  <a:gd name="connsiteY21" fmla="*/ 240497 h 435284"/>
                  <a:gd name="connsiteX22" fmla="*/ 165209 w 498145"/>
                  <a:gd name="connsiteY22" fmla="*/ 127492 h 435284"/>
                  <a:gd name="connsiteX23" fmla="*/ 168418 w 498145"/>
                  <a:gd name="connsiteY23" fmla="*/ 123601 h 435284"/>
                  <a:gd name="connsiteX24" fmla="*/ 171701 w 498145"/>
                  <a:gd name="connsiteY24" fmla="*/ 120123 h 435284"/>
                  <a:gd name="connsiteX25" fmla="*/ 214671 w 498145"/>
                  <a:gd name="connsiteY25" fmla="*/ 77154 h 435284"/>
                  <a:gd name="connsiteX26" fmla="*/ 84668 w 498145"/>
                  <a:gd name="connsiteY26" fmla="*/ 70345 h 435284"/>
                  <a:gd name="connsiteX27" fmla="*/ 80631 w 498145"/>
                  <a:gd name="connsiteY27" fmla="*/ 73798 h 435284"/>
                  <a:gd name="connsiteX28" fmla="*/ 77129 w 498145"/>
                  <a:gd name="connsiteY28" fmla="*/ 77154 h 435284"/>
                  <a:gd name="connsiteX29" fmla="*/ 206622 w 498145"/>
                  <a:gd name="connsiteY29" fmla="*/ 153949 h 435284"/>
                  <a:gd name="connsiteX30" fmla="*/ 204433 w 498145"/>
                  <a:gd name="connsiteY30" fmla="*/ 156284 h 435284"/>
                  <a:gd name="connsiteX31" fmla="*/ 207821 w 498145"/>
                  <a:gd name="connsiteY31" fmla="*/ 207758 h 435284"/>
                  <a:gd name="connsiteX32" fmla="*/ 254893 w 498145"/>
                  <a:gd name="connsiteY32" fmla="*/ 208616 h 435284"/>
                  <a:gd name="connsiteX33" fmla="*/ 257665 w 498145"/>
                  <a:gd name="connsiteY33" fmla="*/ 206111 h 435284"/>
                  <a:gd name="connsiteX34" fmla="*/ 317852 w 498145"/>
                  <a:gd name="connsiteY34" fmla="*/ 145924 h 435284"/>
                  <a:gd name="connsiteX35" fmla="*/ 352237 w 498145"/>
                  <a:gd name="connsiteY35" fmla="*/ 145924 h 435284"/>
                  <a:gd name="connsiteX36" fmla="*/ 421032 w 498145"/>
                  <a:gd name="connsiteY36" fmla="*/ 214695 h 435284"/>
                  <a:gd name="connsiteX37" fmla="*/ 424364 w 498145"/>
                  <a:gd name="connsiteY37" fmla="*/ 211194 h 435284"/>
                  <a:gd name="connsiteX38" fmla="*/ 427841 w 498145"/>
                  <a:gd name="connsiteY38" fmla="*/ 84692 h 435284"/>
                  <a:gd name="connsiteX39" fmla="*/ 424364 w 498145"/>
                  <a:gd name="connsiteY39" fmla="*/ 80655 h 435284"/>
                  <a:gd name="connsiteX40" fmla="*/ 421032 w 498145"/>
                  <a:gd name="connsiteY40" fmla="*/ 77154 h 435284"/>
                  <a:gd name="connsiteX41" fmla="*/ 287333 w 498145"/>
                  <a:gd name="connsiteY41" fmla="*/ 73482 h 435284"/>
                  <a:gd name="connsiteX42" fmla="*/ 283442 w 498145"/>
                  <a:gd name="connsiteY42" fmla="*/ 77129 h 435284"/>
                  <a:gd name="connsiteX43" fmla="*/ 206622 w 498145"/>
                  <a:gd name="connsiteY43" fmla="*/ 153974 h 43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98145" h="435284">
                    <a:moveTo>
                      <a:pt x="42720" y="42744"/>
                    </a:moveTo>
                    <a:cubicBezTo>
                      <a:pt x="99695" y="-14241"/>
                      <a:pt x="192078" y="-14249"/>
                      <a:pt x="249063" y="42726"/>
                    </a:cubicBezTo>
                    <a:cubicBezTo>
                      <a:pt x="249069" y="42732"/>
                      <a:pt x="249075" y="42738"/>
                      <a:pt x="249081" y="42744"/>
                    </a:cubicBezTo>
                    <a:cubicBezTo>
                      <a:pt x="306069" y="-14228"/>
                      <a:pt x="398452" y="-14216"/>
                      <a:pt x="455424" y="42772"/>
                    </a:cubicBezTo>
                    <a:cubicBezTo>
                      <a:pt x="510698" y="98061"/>
                      <a:pt x="512571" y="187090"/>
                      <a:pt x="459673" y="244655"/>
                    </a:cubicBezTo>
                    <a:lnTo>
                      <a:pt x="455418" y="249105"/>
                    </a:lnTo>
                    <a:lnTo>
                      <a:pt x="283466" y="421032"/>
                    </a:lnTo>
                    <a:cubicBezTo>
                      <a:pt x="264477" y="440029"/>
                      <a:pt x="233682" y="440036"/>
                      <a:pt x="214685" y="421046"/>
                    </a:cubicBezTo>
                    <a:cubicBezTo>
                      <a:pt x="214680" y="421041"/>
                      <a:pt x="214676" y="421037"/>
                      <a:pt x="214671" y="421032"/>
                    </a:cubicBezTo>
                    <a:lnTo>
                      <a:pt x="42744" y="249105"/>
                    </a:lnTo>
                    <a:cubicBezTo>
                      <a:pt x="-14241" y="192130"/>
                      <a:pt x="-14249" y="99746"/>
                      <a:pt x="42726" y="42761"/>
                    </a:cubicBezTo>
                    <a:cubicBezTo>
                      <a:pt x="42732" y="42756"/>
                      <a:pt x="42738" y="42750"/>
                      <a:pt x="42744" y="42744"/>
                    </a:cubicBezTo>
                    <a:close/>
                    <a:moveTo>
                      <a:pt x="77129" y="77154"/>
                    </a:moveTo>
                    <a:cubicBezTo>
                      <a:pt x="40614" y="113672"/>
                      <a:pt x="39002" y="172360"/>
                      <a:pt x="73457" y="210829"/>
                    </a:cubicBezTo>
                    <a:lnTo>
                      <a:pt x="77105" y="214720"/>
                    </a:lnTo>
                    <a:lnTo>
                      <a:pt x="249081" y="386647"/>
                    </a:lnTo>
                    <a:lnTo>
                      <a:pt x="386622" y="249105"/>
                    </a:lnTo>
                    <a:lnTo>
                      <a:pt x="335069" y="197503"/>
                    </a:lnTo>
                    <a:lnTo>
                      <a:pt x="292050" y="240497"/>
                    </a:lnTo>
                    <a:cubicBezTo>
                      <a:pt x="261445" y="271102"/>
                      <a:pt x="212745" y="273864"/>
                      <a:pt x="178875" y="246916"/>
                    </a:cubicBezTo>
                    <a:lnTo>
                      <a:pt x="175082" y="243707"/>
                    </a:lnTo>
                    <a:lnTo>
                      <a:pt x="171677" y="240497"/>
                    </a:lnTo>
                    <a:cubicBezTo>
                      <a:pt x="141200" y="209908"/>
                      <a:pt x="138421" y="161358"/>
                      <a:pt x="165209" y="127492"/>
                    </a:cubicBezTo>
                    <a:lnTo>
                      <a:pt x="168418" y="123601"/>
                    </a:lnTo>
                    <a:lnTo>
                      <a:pt x="171701" y="120123"/>
                    </a:lnTo>
                    <a:lnTo>
                      <a:pt x="214671" y="77154"/>
                    </a:lnTo>
                    <a:cubicBezTo>
                      <a:pt x="179466" y="41947"/>
                      <a:pt x="123359" y="39008"/>
                      <a:pt x="84668" y="70345"/>
                    </a:cubicBezTo>
                    <a:lnTo>
                      <a:pt x="80631" y="73798"/>
                    </a:lnTo>
                    <a:lnTo>
                      <a:pt x="77129" y="77154"/>
                    </a:lnTo>
                    <a:close/>
                    <a:moveTo>
                      <a:pt x="206622" y="153949"/>
                    </a:moveTo>
                    <a:lnTo>
                      <a:pt x="204433" y="156284"/>
                    </a:lnTo>
                    <a:cubicBezTo>
                      <a:pt x="191155" y="171434"/>
                      <a:pt x="192672" y="194480"/>
                      <a:pt x="207821" y="207758"/>
                    </a:cubicBezTo>
                    <a:cubicBezTo>
                      <a:pt x="221203" y="219487"/>
                      <a:pt x="241093" y="219849"/>
                      <a:pt x="254893" y="208616"/>
                    </a:cubicBezTo>
                    <a:lnTo>
                      <a:pt x="257665" y="206111"/>
                    </a:lnTo>
                    <a:lnTo>
                      <a:pt x="317852" y="145924"/>
                    </a:lnTo>
                    <a:cubicBezTo>
                      <a:pt x="327348" y="136431"/>
                      <a:pt x="342741" y="136431"/>
                      <a:pt x="352237" y="145924"/>
                    </a:cubicBezTo>
                    <a:lnTo>
                      <a:pt x="421032" y="214695"/>
                    </a:lnTo>
                    <a:lnTo>
                      <a:pt x="424364" y="211194"/>
                    </a:lnTo>
                    <a:cubicBezTo>
                      <a:pt x="456543" y="175647"/>
                      <a:pt x="458019" y="121953"/>
                      <a:pt x="427841" y="84692"/>
                    </a:cubicBezTo>
                    <a:lnTo>
                      <a:pt x="424364" y="80655"/>
                    </a:lnTo>
                    <a:lnTo>
                      <a:pt x="421032" y="77154"/>
                    </a:lnTo>
                    <a:cubicBezTo>
                      <a:pt x="384510" y="40624"/>
                      <a:pt x="325805" y="39011"/>
                      <a:pt x="287333" y="73482"/>
                    </a:cubicBezTo>
                    <a:lnTo>
                      <a:pt x="283442" y="77129"/>
                    </a:lnTo>
                    <a:lnTo>
                      <a:pt x="206622" y="153974"/>
                    </a:lnTo>
                    <a:close/>
                  </a:path>
                </a:pathLst>
              </a:custGeom>
              <a:solidFill>
                <a:schemeClr val="accent1"/>
              </a:solidFill>
              <a:ln w="567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344" y="5675"/>
              <a:ext cx="3160" cy="14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/>
                <a:t>spatial</a:t>
              </a:r>
              <a:endParaRPr lang="zh-CN" altLang="en-US"/>
            </a:p>
            <a:p>
              <a:pPr algn="ctr"/>
              <a:r>
                <a:rPr lang="zh-CN" altLang="en-US"/>
                <a:t> dependency</a:t>
              </a:r>
              <a:endParaRPr lang="zh-CN" altLang="en-US"/>
            </a:p>
            <a:p>
              <a:pPr algn="ctr"/>
              <a:r>
                <a:rPr lang="zh-CN" altLang="en-US"/>
                <a:t> module</a:t>
              </a:r>
              <a:endParaRPr lang="zh-CN" altLang="en-US"/>
            </a:p>
          </p:txBody>
        </p:sp>
      </p:grpSp>
      <p:pic>
        <p:nvPicPr>
          <p:cNvPr id="9" name="图片 2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4330" y="1951990"/>
            <a:ext cx="6445250" cy="3217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anchor="ctr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3.1 Research content</a:t>
            </a:r>
            <a:endParaRPr lang="en-US" altLang="zh-CN" sz="2000" b="0">
              <a:latin typeface="+mj-ea"/>
              <a:ea typeface="+mj-ea"/>
            </a:endParaRPr>
          </a:p>
        </p:txBody>
      </p:sp>
      <p:grpSp>
        <p:nvGrpSpPr>
          <p:cNvPr id="7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p>
            <a:r>
              <a:rPr lang="en-US" altLang="zh-CN" sz="2000" b="0">
                <a:latin typeface="+mj-ea"/>
                <a:ea typeface="+mj-ea"/>
                <a:sym typeface="+mn-ea"/>
              </a:rPr>
              <a:t>3.1 Research content</a:t>
            </a:r>
            <a:endParaRPr lang="en-US" altLang="zh-CN" sz="2000" b="0">
              <a:latin typeface="+mj-ea"/>
              <a:ea typeface="+mj-ea"/>
            </a:endParaRPr>
          </a:p>
        </p:txBody>
      </p:sp>
      <p:grpSp>
        <p:nvGrpSpPr>
          <p:cNvPr id="7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76" name="椭圆 75"/>
            <p:cNvSpPr/>
            <p:nvPr>
              <p:custDataLst>
                <p:tags r:id="rId2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7" name="图片 7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81" name="is1iḋê"/>
          <p:cNvSpPr/>
          <p:nvPr>
            <p:custDataLst>
              <p:tags r:id="rId5"/>
            </p:custDataLst>
          </p:nvPr>
        </p:nvSpPr>
        <p:spPr bwMode="auto">
          <a:xfrm>
            <a:off x="6892290" y="4688205"/>
            <a:ext cx="1322070" cy="1319530"/>
          </a:xfrm>
          <a:custGeom>
            <a:avLst/>
            <a:gdLst>
              <a:gd name="T0" fmla="*/ 259 w 453"/>
              <a:gd name="T1" fmla="*/ 452 h 452"/>
              <a:gd name="T2" fmla="*/ 269 w 453"/>
              <a:gd name="T3" fmla="*/ 393 h 452"/>
              <a:gd name="T4" fmla="*/ 314 w 453"/>
              <a:gd name="T5" fmla="*/ 374 h 452"/>
              <a:gd name="T6" fmla="*/ 363 w 453"/>
              <a:gd name="T7" fmla="*/ 409 h 452"/>
              <a:gd name="T8" fmla="*/ 409 w 453"/>
              <a:gd name="T9" fmla="*/ 363 h 452"/>
              <a:gd name="T10" fmla="*/ 375 w 453"/>
              <a:gd name="T11" fmla="*/ 313 h 452"/>
              <a:gd name="T12" fmla="*/ 393 w 453"/>
              <a:gd name="T13" fmla="*/ 269 h 452"/>
              <a:gd name="T14" fmla="*/ 453 w 453"/>
              <a:gd name="T15" fmla="*/ 258 h 452"/>
              <a:gd name="T16" fmla="*/ 452 w 453"/>
              <a:gd name="T17" fmla="*/ 193 h 452"/>
              <a:gd name="T18" fmla="*/ 393 w 453"/>
              <a:gd name="T19" fmla="*/ 183 h 452"/>
              <a:gd name="T20" fmla="*/ 391 w 453"/>
              <a:gd name="T21" fmla="*/ 178 h 452"/>
              <a:gd name="T22" fmla="*/ 391 w 453"/>
              <a:gd name="T23" fmla="*/ 178 h 452"/>
              <a:gd name="T24" fmla="*/ 384 w 453"/>
              <a:gd name="T25" fmla="*/ 161 h 452"/>
              <a:gd name="T26" fmla="*/ 381 w 453"/>
              <a:gd name="T27" fmla="*/ 152 h 452"/>
              <a:gd name="T28" fmla="*/ 381 w 453"/>
              <a:gd name="T29" fmla="*/ 152 h 452"/>
              <a:gd name="T30" fmla="*/ 375 w 453"/>
              <a:gd name="T31" fmla="*/ 139 h 452"/>
              <a:gd name="T32" fmla="*/ 409 w 453"/>
              <a:gd name="T33" fmla="*/ 89 h 452"/>
              <a:gd name="T34" fmla="*/ 363 w 453"/>
              <a:gd name="T35" fmla="*/ 43 h 452"/>
              <a:gd name="T36" fmla="*/ 314 w 453"/>
              <a:gd name="T37" fmla="*/ 78 h 452"/>
              <a:gd name="T38" fmla="*/ 269 w 453"/>
              <a:gd name="T39" fmla="*/ 59 h 452"/>
              <a:gd name="T40" fmla="*/ 259 w 453"/>
              <a:gd name="T41" fmla="*/ 0 h 452"/>
              <a:gd name="T42" fmla="*/ 194 w 453"/>
              <a:gd name="T43" fmla="*/ 0 h 452"/>
              <a:gd name="T44" fmla="*/ 183 w 453"/>
              <a:gd name="T45" fmla="*/ 59 h 452"/>
              <a:gd name="T46" fmla="*/ 139 w 453"/>
              <a:gd name="T47" fmla="*/ 78 h 452"/>
              <a:gd name="T48" fmla="*/ 90 w 453"/>
              <a:gd name="T49" fmla="*/ 43 h 452"/>
              <a:gd name="T50" fmla="*/ 43 w 453"/>
              <a:gd name="T51" fmla="*/ 89 h 452"/>
              <a:gd name="T52" fmla="*/ 78 w 453"/>
              <a:gd name="T53" fmla="*/ 139 h 452"/>
              <a:gd name="T54" fmla="*/ 59 w 453"/>
              <a:gd name="T55" fmla="*/ 183 h 452"/>
              <a:gd name="T56" fmla="*/ 0 w 453"/>
              <a:gd name="T57" fmla="*/ 193 h 452"/>
              <a:gd name="T58" fmla="*/ 0 w 453"/>
              <a:gd name="T59" fmla="*/ 259 h 452"/>
              <a:gd name="T60" fmla="*/ 60 w 453"/>
              <a:gd name="T61" fmla="*/ 269 h 452"/>
              <a:gd name="T62" fmla="*/ 78 w 453"/>
              <a:gd name="T63" fmla="*/ 314 h 452"/>
              <a:gd name="T64" fmla="*/ 44 w 453"/>
              <a:gd name="T65" fmla="*/ 363 h 452"/>
              <a:gd name="T66" fmla="*/ 90 w 453"/>
              <a:gd name="T67" fmla="*/ 409 h 452"/>
              <a:gd name="T68" fmla="*/ 139 w 453"/>
              <a:gd name="T69" fmla="*/ 374 h 452"/>
              <a:gd name="T70" fmla="*/ 184 w 453"/>
              <a:gd name="T71" fmla="*/ 393 h 452"/>
              <a:gd name="T72" fmla="*/ 194 w 453"/>
              <a:gd name="T73" fmla="*/ 452 h 452"/>
              <a:gd name="T74" fmla="*/ 259 w 453"/>
              <a:gd name="T75" fmla="*/ 452 h 452"/>
              <a:gd name="T76" fmla="*/ 346 w 453"/>
              <a:gd name="T77" fmla="*/ 210 h 452"/>
              <a:gd name="T78" fmla="*/ 243 w 453"/>
              <a:gd name="T79" fmla="*/ 346 h 452"/>
              <a:gd name="T80" fmla="*/ 106 w 453"/>
              <a:gd name="T81" fmla="*/ 242 h 452"/>
              <a:gd name="T82" fmla="*/ 210 w 453"/>
              <a:gd name="T83" fmla="*/ 106 h 452"/>
              <a:gd name="T84" fmla="*/ 266 w 453"/>
              <a:gd name="T85" fmla="*/ 111 h 452"/>
              <a:gd name="T86" fmla="*/ 266 w 453"/>
              <a:gd name="T87" fmla="*/ 111 h 452"/>
              <a:gd name="T88" fmla="*/ 312 w 453"/>
              <a:gd name="T89" fmla="*/ 140 h 452"/>
              <a:gd name="T90" fmla="*/ 331 w 453"/>
              <a:gd name="T91" fmla="*/ 165 h 452"/>
              <a:gd name="T92" fmla="*/ 346 w 453"/>
              <a:gd name="T93" fmla="*/ 21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3" h="452">
                <a:moveTo>
                  <a:pt x="259" y="452"/>
                </a:moveTo>
                <a:cubicBezTo>
                  <a:pt x="269" y="393"/>
                  <a:pt x="269" y="393"/>
                  <a:pt x="269" y="393"/>
                </a:cubicBezTo>
                <a:cubicBezTo>
                  <a:pt x="314" y="374"/>
                  <a:pt x="314" y="374"/>
                  <a:pt x="314" y="374"/>
                </a:cubicBezTo>
                <a:cubicBezTo>
                  <a:pt x="363" y="409"/>
                  <a:pt x="363" y="409"/>
                  <a:pt x="363" y="409"/>
                </a:cubicBezTo>
                <a:cubicBezTo>
                  <a:pt x="409" y="363"/>
                  <a:pt x="409" y="363"/>
                  <a:pt x="409" y="363"/>
                </a:cubicBezTo>
                <a:cubicBezTo>
                  <a:pt x="375" y="313"/>
                  <a:pt x="375" y="313"/>
                  <a:pt x="375" y="313"/>
                </a:cubicBezTo>
                <a:cubicBezTo>
                  <a:pt x="393" y="269"/>
                  <a:pt x="393" y="269"/>
                  <a:pt x="393" y="269"/>
                </a:cubicBezTo>
                <a:cubicBezTo>
                  <a:pt x="453" y="258"/>
                  <a:pt x="453" y="258"/>
                  <a:pt x="453" y="258"/>
                </a:cubicBezTo>
                <a:cubicBezTo>
                  <a:pt x="452" y="193"/>
                  <a:pt x="452" y="193"/>
                  <a:pt x="452" y="193"/>
                </a:cubicBezTo>
                <a:cubicBezTo>
                  <a:pt x="393" y="183"/>
                  <a:pt x="393" y="183"/>
                  <a:pt x="393" y="183"/>
                </a:cubicBezTo>
                <a:cubicBezTo>
                  <a:pt x="391" y="178"/>
                  <a:pt x="391" y="178"/>
                  <a:pt x="391" y="178"/>
                </a:cubicBezTo>
                <a:cubicBezTo>
                  <a:pt x="391" y="178"/>
                  <a:pt x="391" y="178"/>
                  <a:pt x="391" y="178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1" y="152"/>
                  <a:pt x="381" y="152"/>
                  <a:pt x="381" y="152"/>
                </a:cubicBezTo>
                <a:cubicBezTo>
                  <a:pt x="381" y="152"/>
                  <a:pt x="381" y="152"/>
                  <a:pt x="381" y="152"/>
                </a:cubicBezTo>
                <a:cubicBezTo>
                  <a:pt x="375" y="139"/>
                  <a:pt x="375" y="139"/>
                  <a:pt x="375" y="139"/>
                </a:cubicBezTo>
                <a:cubicBezTo>
                  <a:pt x="409" y="89"/>
                  <a:pt x="409" y="89"/>
                  <a:pt x="409" y="89"/>
                </a:cubicBezTo>
                <a:cubicBezTo>
                  <a:pt x="363" y="43"/>
                  <a:pt x="363" y="43"/>
                  <a:pt x="363" y="43"/>
                </a:cubicBezTo>
                <a:cubicBezTo>
                  <a:pt x="314" y="78"/>
                  <a:pt x="314" y="78"/>
                  <a:pt x="314" y="78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59" y="0"/>
                  <a:pt x="259" y="0"/>
                  <a:pt x="259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90" y="43"/>
                  <a:pt x="90" y="43"/>
                  <a:pt x="90" y="43"/>
                </a:cubicBezTo>
                <a:cubicBezTo>
                  <a:pt x="43" y="89"/>
                  <a:pt x="43" y="89"/>
                  <a:pt x="43" y="8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9" y="183"/>
                  <a:pt x="59" y="183"/>
                  <a:pt x="59" y="183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259"/>
                  <a:pt x="0" y="259"/>
                  <a:pt x="0" y="259"/>
                </a:cubicBezTo>
                <a:cubicBezTo>
                  <a:pt x="60" y="269"/>
                  <a:pt x="60" y="269"/>
                  <a:pt x="60" y="269"/>
                </a:cubicBezTo>
                <a:cubicBezTo>
                  <a:pt x="78" y="314"/>
                  <a:pt x="78" y="314"/>
                  <a:pt x="78" y="314"/>
                </a:cubicBezTo>
                <a:cubicBezTo>
                  <a:pt x="44" y="363"/>
                  <a:pt x="44" y="363"/>
                  <a:pt x="44" y="363"/>
                </a:cubicBezTo>
                <a:cubicBezTo>
                  <a:pt x="90" y="409"/>
                  <a:pt x="90" y="409"/>
                  <a:pt x="90" y="409"/>
                </a:cubicBezTo>
                <a:cubicBezTo>
                  <a:pt x="139" y="374"/>
                  <a:pt x="139" y="374"/>
                  <a:pt x="139" y="374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452"/>
                  <a:pt x="194" y="452"/>
                  <a:pt x="194" y="452"/>
                </a:cubicBezTo>
                <a:cubicBezTo>
                  <a:pt x="259" y="452"/>
                  <a:pt x="259" y="452"/>
                  <a:pt x="259" y="452"/>
                </a:cubicBezTo>
                <a:close/>
                <a:moveTo>
                  <a:pt x="346" y="210"/>
                </a:moveTo>
                <a:cubicBezTo>
                  <a:pt x="355" y="276"/>
                  <a:pt x="309" y="337"/>
                  <a:pt x="243" y="346"/>
                </a:cubicBezTo>
                <a:cubicBezTo>
                  <a:pt x="177" y="355"/>
                  <a:pt x="115" y="308"/>
                  <a:pt x="106" y="242"/>
                </a:cubicBezTo>
                <a:cubicBezTo>
                  <a:pt x="97" y="176"/>
                  <a:pt x="144" y="115"/>
                  <a:pt x="210" y="106"/>
                </a:cubicBezTo>
                <a:cubicBezTo>
                  <a:pt x="229" y="103"/>
                  <a:pt x="248" y="105"/>
                  <a:pt x="266" y="111"/>
                </a:cubicBezTo>
                <a:cubicBezTo>
                  <a:pt x="266" y="111"/>
                  <a:pt x="266" y="111"/>
                  <a:pt x="266" y="111"/>
                </a:cubicBezTo>
                <a:cubicBezTo>
                  <a:pt x="283" y="117"/>
                  <a:pt x="299" y="127"/>
                  <a:pt x="312" y="140"/>
                </a:cubicBezTo>
                <a:cubicBezTo>
                  <a:pt x="319" y="148"/>
                  <a:pt x="326" y="156"/>
                  <a:pt x="331" y="165"/>
                </a:cubicBezTo>
                <a:cubicBezTo>
                  <a:pt x="339" y="179"/>
                  <a:pt x="344" y="194"/>
                  <a:pt x="346" y="2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iṧľiďè"/>
          <p:cNvSpPr/>
          <p:nvPr>
            <p:custDataLst>
              <p:tags r:id="rId6"/>
            </p:custDataLst>
          </p:nvPr>
        </p:nvSpPr>
        <p:spPr bwMode="auto">
          <a:xfrm>
            <a:off x="6886575" y="1697355"/>
            <a:ext cx="1318260" cy="1319530"/>
          </a:xfrm>
          <a:custGeom>
            <a:avLst/>
            <a:gdLst>
              <a:gd name="T0" fmla="*/ 259 w 452"/>
              <a:gd name="T1" fmla="*/ 452 h 452"/>
              <a:gd name="T2" fmla="*/ 269 w 452"/>
              <a:gd name="T3" fmla="*/ 393 h 452"/>
              <a:gd name="T4" fmla="*/ 314 w 452"/>
              <a:gd name="T5" fmla="*/ 374 h 452"/>
              <a:gd name="T6" fmla="*/ 363 w 452"/>
              <a:gd name="T7" fmla="*/ 409 h 452"/>
              <a:gd name="T8" fmla="*/ 409 w 452"/>
              <a:gd name="T9" fmla="*/ 363 h 452"/>
              <a:gd name="T10" fmla="*/ 375 w 452"/>
              <a:gd name="T11" fmla="*/ 313 h 452"/>
              <a:gd name="T12" fmla="*/ 393 w 452"/>
              <a:gd name="T13" fmla="*/ 269 h 452"/>
              <a:gd name="T14" fmla="*/ 452 w 452"/>
              <a:gd name="T15" fmla="*/ 259 h 452"/>
              <a:gd name="T16" fmla="*/ 452 w 452"/>
              <a:gd name="T17" fmla="*/ 193 h 452"/>
              <a:gd name="T18" fmla="*/ 393 w 452"/>
              <a:gd name="T19" fmla="*/ 183 h 452"/>
              <a:gd name="T20" fmla="*/ 391 w 452"/>
              <a:gd name="T21" fmla="*/ 178 h 452"/>
              <a:gd name="T22" fmla="*/ 391 w 452"/>
              <a:gd name="T23" fmla="*/ 178 h 452"/>
              <a:gd name="T24" fmla="*/ 384 w 452"/>
              <a:gd name="T25" fmla="*/ 161 h 452"/>
              <a:gd name="T26" fmla="*/ 380 w 452"/>
              <a:gd name="T27" fmla="*/ 152 h 452"/>
              <a:gd name="T28" fmla="*/ 380 w 452"/>
              <a:gd name="T29" fmla="*/ 152 h 452"/>
              <a:gd name="T30" fmla="*/ 375 w 452"/>
              <a:gd name="T31" fmla="*/ 139 h 452"/>
              <a:gd name="T32" fmla="*/ 409 w 452"/>
              <a:gd name="T33" fmla="*/ 89 h 452"/>
              <a:gd name="T34" fmla="*/ 363 w 452"/>
              <a:gd name="T35" fmla="*/ 43 h 452"/>
              <a:gd name="T36" fmla="*/ 314 w 452"/>
              <a:gd name="T37" fmla="*/ 78 h 452"/>
              <a:gd name="T38" fmla="*/ 269 w 452"/>
              <a:gd name="T39" fmla="*/ 59 h 452"/>
              <a:gd name="T40" fmla="*/ 259 w 452"/>
              <a:gd name="T41" fmla="*/ 0 h 452"/>
              <a:gd name="T42" fmla="*/ 193 w 452"/>
              <a:gd name="T43" fmla="*/ 0 h 452"/>
              <a:gd name="T44" fmla="*/ 183 w 452"/>
              <a:gd name="T45" fmla="*/ 59 h 452"/>
              <a:gd name="T46" fmla="*/ 138 w 452"/>
              <a:gd name="T47" fmla="*/ 78 h 452"/>
              <a:gd name="T48" fmla="*/ 89 w 452"/>
              <a:gd name="T49" fmla="*/ 43 h 452"/>
              <a:gd name="T50" fmla="*/ 43 w 452"/>
              <a:gd name="T51" fmla="*/ 89 h 452"/>
              <a:gd name="T52" fmla="*/ 78 w 452"/>
              <a:gd name="T53" fmla="*/ 139 h 452"/>
              <a:gd name="T54" fmla="*/ 59 w 452"/>
              <a:gd name="T55" fmla="*/ 183 h 452"/>
              <a:gd name="T56" fmla="*/ 0 w 452"/>
              <a:gd name="T57" fmla="*/ 193 h 452"/>
              <a:gd name="T58" fmla="*/ 0 w 452"/>
              <a:gd name="T59" fmla="*/ 259 h 452"/>
              <a:gd name="T60" fmla="*/ 60 w 452"/>
              <a:gd name="T61" fmla="*/ 269 h 452"/>
              <a:gd name="T62" fmla="*/ 78 w 452"/>
              <a:gd name="T63" fmla="*/ 314 h 452"/>
              <a:gd name="T64" fmla="*/ 43 w 452"/>
              <a:gd name="T65" fmla="*/ 363 h 452"/>
              <a:gd name="T66" fmla="*/ 90 w 452"/>
              <a:gd name="T67" fmla="*/ 409 h 452"/>
              <a:gd name="T68" fmla="*/ 139 w 452"/>
              <a:gd name="T69" fmla="*/ 374 h 452"/>
              <a:gd name="T70" fmla="*/ 183 w 452"/>
              <a:gd name="T71" fmla="*/ 393 h 452"/>
              <a:gd name="T72" fmla="*/ 194 w 452"/>
              <a:gd name="T73" fmla="*/ 452 h 452"/>
              <a:gd name="T74" fmla="*/ 259 w 452"/>
              <a:gd name="T75" fmla="*/ 452 h 452"/>
              <a:gd name="T76" fmla="*/ 346 w 452"/>
              <a:gd name="T77" fmla="*/ 210 h 452"/>
              <a:gd name="T78" fmla="*/ 243 w 452"/>
              <a:gd name="T79" fmla="*/ 346 h 452"/>
              <a:gd name="T80" fmla="*/ 106 w 452"/>
              <a:gd name="T81" fmla="*/ 242 h 452"/>
              <a:gd name="T82" fmla="*/ 210 w 452"/>
              <a:gd name="T83" fmla="*/ 106 h 452"/>
              <a:gd name="T84" fmla="*/ 266 w 452"/>
              <a:gd name="T85" fmla="*/ 111 h 452"/>
              <a:gd name="T86" fmla="*/ 266 w 452"/>
              <a:gd name="T87" fmla="*/ 111 h 452"/>
              <a:gd name="T88" fmla="*/ 312 w 452"/>
              <a:gd name="T89" fmla="*/ 140 h 452"/>
              <a:gd name="T90" fmla="*/ 331 w 452"/>
              <a:gd name="T91" fmla="*/ 165 h 452"/>
              <a:gd name="T92" fmla="*/ 346 w 452"/>
              <a:gd name="T93" fmla="*/ 21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2" h="452">
                <a:moveTo>
                  <a:pt x="259" y="452"/>
                </a:moveTo>
                <a:cubicBezTo>
                  <a:pt x="269" y="393"/>
                  <a:pt x="269" y="393"/>
                  <a:pt x="269" y="393"/>
                </a:cubicBezTo>
                <a:cubicBezTo>
                  <a:pt x="314" y="374"/>
                  <a:pt x="314" y="374"/>
                  <a:pt x="314" y="374"/>
                </a:cubicBezTo>
                <a:cubicBezTo>
                  <a:pt x="363" y="409"/>
                  <a:pt x="363" y="409"/>
                  <a:pt x="363" y="409"/>
                </a:cubicBezTo>
                <a:cubicBezTo>
                  <a:pt x="409" y="363"/>
                  <a:pt x="409" y="363"/>
                  <a:pt x="409" y="363"/>
                </a:cubicBezTo>
                <a:cubicBezTo>
                  <a:pt x="375" y="313"/>
                  <a:pt x="375" y="313"/>
                  <a:pt x="375" y="313"/>
                </a:cubicBezTo>
                <a:cubicBezTo>
                  <a:pt x="393" y="269"/>
                  <a:pt x="393" y="269"/>
                  <a:pt x="393" y="269"/>
                </a:cubicBezTo>
                <a:cubicBezTo>
                  <a:pt x="452" y="259"/>
                  <a:pt x="452" y="259"/>
                  <a:pt x="452" y="259"/>
                </a:cubicBezTo>
                <a:cubicBezTo>
                  <a:pt x="452" y="193"/>
                  <a:pt x="452" y="193"/>
                  <a:pt x="452" y="193"/>
                </a:cubicBezTo>
                <a:cubicBezTo>
                  <a:pt x="393" y="183"/>
                  <a:pt x="393" y="183"/>
                  <a:pt x="393" y="183"/>
                </a:cubicBezTo>
                <a:cubicBezTo>
                  <a:pt x="391" y="178"/>
                  <a:pt x="391" y="178"/>
                  <a:pt x="391" y="178"/>
                </a:cubicBezTo>
                <a:cubicBezTo>
                  <a:pt x="391" y="178"/>
                  <a:pt x="391" y="178"/>
                  <a:pt x="391" y="178"/>
                </a:cubicBezTo>
                <a:cubicBezTo>
                  <a:pt x="384" y="161"/>
                  <a:pt x="384" y="161"/>
                  <a:pt x="384" y="161"/>
                </a:cubicBezTo>
                <a:cubicBezTo>
                  <a:pt x="380" y="152"/>
                  <a:pt x="380" y="152"/>
                  <a:pt x="380" y="152"/>
                </a:cubicBezTo>
                <a:cubicBezTo>
                  <a:pt x="380" y="152"/>
                  <a:pt x="380" y="152"/>
                  <a:pt x="380" y="152"/>
                </a:cubicBezTo>
                <a:cubicBezTo>
                  <a:pt x="375" y="139"/>
                  <a:pt x="375" y="139"/>
                  <a:pt x="375" y="139"/>
                </a:cubicBezTo>
                <a:cubicBezTo>
                  <a:pt x="409" y="89"/>
                  <a:pt x="409" y="89"/>
                  <a:pt x="409" y="89"/>
                </a:cubicBezTo>
                <a:cubicBezTo>
                  <a:pt x="363" y="43"/>
                  <a:pt x="363" y="43"/>
                  <a:pt x="363" y="43"/>
                </a:cubicBezTo>
                <a:cubicBezTo>
                  <a:pt x="314" y="78"/>
                  <a:pt x="314" y="78"/>
                  <a:pt x="314" y="78"/>
                </a:cubicBezTo>
                <a:cubicBezTo>
                  <a:pt x="269" y="59"/>
                  <a:pt x="269" y="59"/>
                  <a:pt x="269" y="59"/>
                </a:cubicBezTo>
                <a:cubicBezTo>
                  <a:pt x="259" y="0"/>
                  <a:pt x="259" y="0"/>
                  <a:pt x="259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38" y="78"/>
                  <a:pt x="138" y="78"/>
                  <a:pt x="138" y="78"/>
                </a:cubicBezTo>
                <a:cubicBezTo>
                  <a:pt x="89" y="43"/>
                  <a:pt x="89" y="43"/>
                  <a:pt x="89" y="43"/>
                </a:cubicBezTo>
                <a:cubicBezTo>
                  <a:pt x="43" y="89"/>
                  <a:pt x="43" y="89"/>
                  <a:pt x="43" y="89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59" y="183"/>
                  <a:pt x="59" y="183"/>
                  <a:pt x="59" y="183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259"/>
                  <a:pt x="0" y="259"/>
                  <a:pt x="0" y="259"/>
                </a:cubicBezTo>
                <a:cubicBezTo>
                  <a:pt x="60" y="269"/>
                  <a:pt x="60" y="269"/>
                  <a:pt x="60" y="269"/>
                </a:cubicBezTo>
                <a:cubicBezTo>
                  <a:pt x="78" y="314"/>
                  <a:pt x="78" y="314"/>
                  <a:pt x="78" y="314"/>
                </a:cubicBezTo>
                <a:cubicBezTo>
                  <a:pt x="43" y="363"/>
                  <a:pt x="43" y="363"/>
                  <a:pt x="43" y="363"/>
                </a:cubicBezTo>
                <a:cubicBezTo>
                  <a:pt x="90" y="409"/>
                  <a:pt x="90" y="409"/>
                  <a:pt x="90" y="409"/>
                </a:cubicBezTo>
                <a:cubicBezTo>
                  <a:pt x="139" y="374"/>
                  <a:pt x="139" y="374"/>
                  <a:pt x="139" y="374"/>
                </a:cubicBezTo>
                <a:cubicBezTo>
                  <a:pt x="183" y="393"/>
                  <a:pt x="183" y="393"/>
                  <a:pt x="183" y="393"/>
                </a:cubicBezTo>
                <a:cubicBezTo>
                  <a:pt x="194" y="452"/>
                  <a:pt x="194" y="452"/>
                  <a:pt x="194" y="452"/>
                </a:cubicBezTo>
                <a:cubicBezTo>
                  <a:pt x="259" y="452"/>
                  <a:pt x="259" y="452"/>
                  <a:pt x="259" y="452"/>
                </a:cubicBezTo>
                <a:close/>
                <a:moveTo>
                  <a:pt x="346" y="210"/>
                </a:moveTo>
                <a:cubicBezTo>
                  <a:pt x="355" y="276"/>
                  <a:pt x="309" y="337"/>
                  <a:pt x="243" y="346"/>
                </a:cubicBezTo>
                <a:cubicBezTo>
                  <a:pt x="176" y="355"/>
                  <a:pt x="115" y="308"/>
                  <a:pt x="106" y="242"/>
                </a:cubicBezTo>
                <a:cubicBezTo>
                  <a:pt x="97" y="176"/>
                  <a:pt x="144" y="115"/>
                  <a:pt x="210" y="106"/>
                </a:cubicBezTo>
                <a:cubicBezTo>
                  <a:pt x="229" y="103"/>
                  <a:pt x="248" y="105"/>
                  <a:pt x="266" y="111"/>
                </a:cubicBezTo>
                <a:cubicBezTo>
                  <a:pt x="266" y="111"/>
                  <a:pt x="266" y="111"/>
                  <a:pt x="266" y="111"/>
                </a:cubicBezTo>
                <a:cubicBezTo>
                  <a:pt x="283" y="117"/>
                  <a:pt x="299" y="127"/>
                  <a:pt x="312" y="140"/>
                </a:cubicBezTo>
                <a:cubicBezTo>
                  <a:pt x="319" y="148"/>
                  <a:pt x="326" y="156"/>
                  <a:pt x="331" y="165"/>
                </a:cubicBezTo>
                <a:cubicBezTo>
                  <a:pt x="339" y="179"/>
                  <a:pt x="344" y="194"/>
                  <a:pt x="346" y="2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3" name="íṩľiḓe"/>
          <p:cNvSpPr/>
          <p:nvPr>
            <p:custDataLst>
              <p:tags r:id="rId7"/>
            </p:custDataLst>
          </p:nvPr>
        </p:nvSpPr>
        <p:spPr bwMode="auto">
          <a:xfrm>
            <a:off x="5491480" y="2763520"/>
            <a:ext cx="2177415" cy="2178685"/>
          </a:xfrm>
          <a:custGeom>
            <a:avLst/>
            <a:gdLst>
              <a:gd name="T0" fmla="*/ 427 w 746"/>
              <a:gd name="T1" fmla="*/ 746 h 746"/>
              <a:gd name="T2" fmla="*/ 444 w 746"/>
              <a:gd name="T3" fmla="*/ 648 h 746"/>
              <a:gd name="T4" fmla="*/ 518 w 746"/>
              <a:gd name="T5" fmla="*/ 618 h 746"/>
              <a:gd name="T6" fmla="*/ 599 w 746"/>
              <a:gd name="T7" fmla="*/ 675 h 746"/>
              <a:gd name="T8" fmla="*/ 675 w 746"/>
              <a:gd name="T9" fmla="*/ 598 h 746"/>
              <a:gd name="T10" fmla="*/ 618 w 746"/>
              <a:gd name="T11" fmla="*/ 517 h 746"/>
              <a:gd name="T12" fmla="*/ 649 w 746"/>
              <a:gd name="T13" fmla="*/ 444 h 746"/>
              <a:gd name="T14" fmla="*/ 746 w 746"/>
              <a:gd name="T15" fmla="*/ 427 h 746"/>
              <a:gd name="T16" fmla="*/ 746 w 746"/>
              <a:gd name="T17" fmla="*/ 319 h 746"/>
              <a:gd name="T18" fmla="*/ 648 w 746"/>
              <a:gd name="T19" fmla="*/ 302 h 746"/>
              <a:gd name="T20" fmla="*/ 645 w 746"/>
              <a:gd name="T21" fmla="*/ 294 h 746"/>
              <a:gd name="T22" fmla="*/ 645 w 746"/>
              <a:gd name="T23" fmla="*/ 294 h 746"/>
              <a:gd name="T24" fmla="*/ 633 w 746"/>
              <a:gd name="T25" fmla="*/ 266 h 746"/>
              <a:gd name="T26" fmla="*/ 628 w 746"/>
              <a:gd name="T27" fmla="*/ 252 h 746"/>
              <a:gd name="T28" fmla="*/ 628 w 746"/>
              <a:gd name="T29" fmla="*/ 252 h 746"/>
              <a:gd name="T30" fmla="*/ 618 w 746"/>
              <a:gd name="T31" fmla="*/ 229 h 746"/>
              <a:gd name="T32" fmla="*/ 675 w 746"/>
              <a:gd name="T33" fmla="*/ 147 h 746"/>
              <a:gd name="T34" fmla="*/ 599 w 746"/>
              <a:gd name="T35" fmla="*/ 71 h 746"/>
              <a:gd name="T36" fmla="*/ 518 w 746"/>
              <a:gd name="T37" fmla="*/ 128 h 746"/>
              <a:gd name="T38" fmla="*/ 444 w 746"/>
              <a:gd name="T39" fmla="*/ 97 h 746"/>
              <a:gd name="T40" fmla="*/ 427 w 746"/>
              <a:gd name="T41" fmla="*/ 0 h 746"/>
              <a:gd name="T42" fmla="*/ 319 w 746"/>
              <a:gd name="T43" fmla="*/ 0 h 746"/>
              <a:gd name="T44" fmla="*/ 302 w 746"/>
              <a:gd name="T45" fmla="*/ 98 h 746"/>
              <a:gd name="T46" fmla="*/ 229 w 746"/>
              <a:gd name="T47" fmla="*/ 128 h 746"/>
              <a:gd name="T48" fmla="*/ 148 w 746"/>
              <a:gd name="T49" fmla="*/ 71 h 746"/>
              <a:gd name="T50" fmla="*/ 71 w 746"/>
              <a:gd name="T51" fmla="*/ 147 h 746"/>
              <a:gd name="T52" fmla="*/ 129 w 746"/>
              <a:gd name="T53" fmla="*/ 229 h 746"/>
              <a:gd name="T54" fmla="*/ 98 w 746"/>
              <a:gd name="T55" fmla="*/ 302 h 746"/>
              <a:gd name="T56" fmla="*/ 0 w 746"/>
              <a:gd name="T57" fmla="*/ 319 h 746"/>
              <a:gd name="T58" fmla="*/ 0 w 746"/>
              <a:gd name="T59" fmla="*/ 427 h 746"/>
              <a:gd name="T60" fmla="*/ 98 w 746"/>
              <a:gd name="T61" fmla="*/ 444 h 746"/>
              <a:gd name="T62" fmla="*/ 129 w 746"/>
              <a:gd name="T63" fmla="*/ 518 h 746"/>
              <a:gd name="T64" fmla="*/ 72 w 746"/>
              <a:gd name="T65" fmla="*/ 599 h 746"/>
              <a:gd name="T66" fmla="*/ 148 w 746"/>
              <a:gd name="T67" fmla="*/ 675 h 746"/>
              <a:gd name="T68" fmla="*/ 229 w 746"/>
              <a:gd name="T69" fmla="*/ 618 h 746"/>
              <a:gd name="T70" fmla="*/ 303 w 746"/>
              <a:gd name="T71" fmla="*/ 648 h 746"/>
              <a:gd name="T72" fmla="*/ 320 w 746"/>
              <a:gd name="T73" fmla="*/ 746 h 746"/>
              <a:gd name="T74" fmla="*/ 427 w 746"/>
              <a:gd name="T75" fmla="*/ 746 h 746"/>
              <a:gd name="T76" fmla="*/ 571 w 746"/>
              <a:gd name="T77" fmla="*/ 346 h 746"/>
              <a:gd name="T78" fmla="*/ 400 w 746"/>
              <a:gd name="T79" fmla="*/ 571 h 746"/>
              <a:gd name="T80" fmla="*/ 175 w 746"/>
              <a:gd name="T81" fmla="*/ 400 h 746"/>
              <a:gd name="T82" fmla="*/ 346 w 746"/>
              <a:gd name="T83" fmla="*/ 175 h 746"/>
              <a:gd name="T84" fmla="*/ 438 w 746"/>
              <a:gd name="T85" fmla="*/ 184 h 746"/>
              <a:gd name="T86" fmla="*/ 438 w 746"/>
              <a:gd name="T87" fmla="*/ 184 h 746"/>
              <a:gd name="T88" fmla="*/ 514 w 746"/>
              <a:gd name="T89" fmla="*/ 232 h 746"/>
              <a:gd name="T90" fmla="*/ 546 w 746"/>
              <a:gd name="T91" fmla="*/ 273 h 746"/>
              <a:gd name="T92" fmla="*/ 571 w 746"/>
              <a:gd name="T93" fmla="*/ 34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6" h="746">
                <a:moveTo>
                  <a:pt x="427" y="746"/>
                </a:moveTo>
                <a:cubicBezTo>
                  <a:pt x="444" y="648"/>
                  <a:pt x="444" y="648"/>
                  <a:pt x="444" y="648"/>
                </a:cubicBezTo>
                <a:cubicBezTo>
                  <a:pt x="518" y="618"/>
                  <a:pt x="518" y="618"/>
                  <a:pt x="518" y="618"/>
                </a:cubicBezTo>
                <a:cubicBezTo>
                  <a:pt x="599" y="675"/>
                  <a:pt x="599" y="675"/>
                  <a:pt x="599" y="675"/>
                </a:cubicBezTo>
                <a:cubicBezTo>
                  <a:pt x="675" y="598"/>
                  <a:pt x="675" y="598"/>
                  <a:pt x="675" y="598"/>
                </a:cubicBezTo>
                <a:cubicBezTo>
                  <a:pt x="618" y="517"/>
                  <a:pt x="618" y="517"/>
                  <a:pt x="618" y="517"/>
                </a:cubicBezTo>
                <a:cubicBezTo>
                  <a:pt x="649" y="444"/>
                  <a:pt x="649" y="444"/>
                  <a:pt x="649" y="444"/>
                </a:cubicBezTo>
                <a:cubicBezTo>
                  <a:pt x="746" y="427"/>
                  <a:pt x="746" y="427"/>
                  <a:pt x="746" y="427"/>
                </a:cubicBezTo>
                <a:cubicBezTo>
                  <a:pt x="746" y="319"/>
                  <a:pt x="746" y="319"/>
                  <a:pt x="746" y="319"/>
                </a:cubicBezTo>
                <a:cubicBezTo>
                  <a:pt x="648" y="302"/>
                  <a:pt x="648" y="302"/>
                  <a:pt x="648" y="302"/>
                </a:cubicBezTo>
                <a:cubicBezTo>
                  <a:pt x="645" y="294"/>
                  <a:pt x="645" y="294"/>
                  <a:pt x="645" y="294"/>
                </a:cubicBezTo>
                <a:cubicBezTo>
                  <a:pt x="645" y="294"/>
                  <a:pt x="645" y="294"/>
                  <a:pt x="645" y="294"/>
                </a:cubicBezTo>
                <a:cubicBezTo>
                  <a:pt x="633" y="266"/>
                  <a:pt x="633" y="266"/>
                  <a:pt x="633" y="266"/>
                </a:cubicBezTo>
                <a:cubicBezTo>
                  <a:pt x="628" y="252"/>
                  <a:pt x="628" y="252"/>
                  <a:pt x="628" y="252"/>
                </a:cubicBezTo>
                <a:cubicBezTo>
                  <a:pt x="628" y="252"/>
                  <a:pt x="628" y="252"/>
                  <a:pt x="628" y="252"/>
                </a:cubicBezTo>
                <a:cubicBezTo>
                  <a:pt x="618" y="229"/>
                  <a:pt x="618" y="229"/>
                  <a:pt x="618" y="229"/>
                </a:cubicBezTo>
                <a:cubicBezTo>
                  <a:pt x="675" y="147"/>
                  <a:pt x="675" y="147"/>
                  <a:pt x="675" y="147"/>
                </a:cubicBezTo>
                <a:cubicBezTo>
                  <a:pt x="599" y="71"/>
                  <a:pt x="599" y="71"/>
                  <a:pt x="599" y="71"/>
                </a:cubicBezTo>
                <a:cubicBezTo>
                  <a:pt x="518" y="128"/>
                  <a:pt x="518" y="128"/>
                  <a:pt x="518" y="128"/>
                </a:cubicBezTo>
                <a:cubicBezTo>
                  <a:pt x="444" y="97"/>
                  <a:pt x="444" y="97"/>
                  <a:pt x="444" y="97"/>
                </a:cubicBezTo>
                <a:cubicBezTo>
                  <a:pt x="427" y="0"/>
                  <a:pt x="427" y="0"/>
                  <a:pt x="427" y="0"/>
                </a:cubicBezTo>
                <a:cubicBezTo>
                  <a:pt x="319" y="0"/>
                  <a:pt x="319" y="0"/>
                  <a:pt x="319" y="0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229" y="128"/>
                  <a:pt x="229" y="128"/>
                  <a:pt x="229" y="128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129" y="229"/>
                  <a:pt x="129" y="229"/>
                  <a:pt x="129" y="229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427"/>
                  <a:pt x="0" y="427"/>
                  <a:pt x="0" y="427"/>
                </a:cubicBezTo>
                <a:cubicBezTo>
                  <a:pt x="98" y="444"/>
                  <a:pt x="98" y="444"/>
                  <a:pt x="98" y="444"/>
                </a:cubicBezTo>
                <a:cubicBezTo>
                  <a:pt x="129" y="518"/>
                  <a:pt x="129" y="518"/>
                  <a:pt x="129" y="518"/>
                </a:cubicBezTo>
                <a:cubicBezTo>
                  <a:pt x="72" y="599"/>
                  <a:pt x="72" y="599"/>
                  <a:pt x="72" y="599"/>
                </a:cubicBezTo>
                <a:cubicBezTo>
                  <a:pt x="148" y="675"/>
                  <a:pt x="148" y="675"/>
                  <a:pt x="148" y="675"/>
                </a:cubicBezTo>
                <a:cubicBezTo>
                  <a:pt x="229" y="618"/>
                  <a:pt x="229" y="618"/>
                  <a:pt x="229" y="618"/>
                </a:cubicBezTo>
                <a:cubicBezTo>
                  <a:pt x="303" y="648"/>
                  <a:pt x="303" y="648"/>
                  <a:pt x="303" y="648"/>
                </a:cubicBezTo>
                <a:cubicBezTo>
                  <a:pt x="320" y="746"/>
                  <a:pt x="320" y="746"/>
                  <a:pt x="320" y="746"/>
                </a:cubicBezTo>
                <a:cubicBezTo>
                  <a:pt x="427" y="746"/>
                  <a:pt x="427" y="746"/>
                  <a:pt x="427" y="746"/>
                </a:cubicBezTo>
                <a:close/>
                <a:moveTo>
                  <a:pt x="571" y="346"/>
                </a:moveTo>
                <a:cubicBezTo>
                  <a:pt x="586" y="455"/>
                  <a:pt x="509" y="556"/>
                  <a:pt x="400" y="571"/>
                </a:cubicBezTo>
                <a:cubicBezTo>
                  <a:pt x="291" y="586"/>
                  <a:pt x="190" y="509"/>
                  <a:pt x="175" y="400"/>
                </a:cubicBezTo>
                <a:cubicBezTo>
                  <a:pt x="160" y="291"/>
                  <a:pt x="237" y="190"/>
                  <a:pt x="346" y="175"/>
                </a:cubicBezTo>
                <a:cubicBezTo>
                  <a:pt x="378" y="171"/>
                  <a:pt x="410" y="174"/>
                  <a:pt x="438" y="184"/>
                </a:cubicBezTo>
                <a:cubicBezTo>
                  <a:pt x="438" y="184"/>
                  <a:pt x="438" y="184"/>
                  <a:pt x="438" y="184"/>
                </a:cubicBezTo>
                <a:cubicBezTo>
                  <a:pt x="467" y="194"/>
                  <a:pt x="493" y="210"/>
                  <a:pt x="514" y="232"/>
                </a:cubicBezTo>
                <a:cubicBezTo>
                  <a:pt x="527" y="244"/>
                  <a:pt x="537" y="258"/>
                  <a:pt x="546" y="273"/>
                </a:cubicBezTo>
                <a:cubicBezTo>
                  <a:pt x="559" y="295"/>
                  <a:pt x="568" y="320"/>
                  <a:pt x="571" y="34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îs1ïdê"/>
          <p:cNvSpPr/>
          <p:nvPr/>
        </p:nvSpPr>
        <p:spPr bwMode="auto">
          <a:xfrm>
            <a:off x="3977640" y="1256665"/>
            <a:ext cx="2261235" cy="2254250"/>
          </a:xfrm>
          <a:custGeom>
            <a:avLst/>
            <a:gdLst>
              <a:gd name="T0" fmla="*/ 630 w 775"/>
              <a:gd name="T1" fmla="*/ 746 h 772"/>
              <a:gd name="T2" fmla="*/ 628 w 775"/>
              <a:gd name="T3" fmla="*/ 747 h 772"/>
              <a:gd name="T4" fmla="*/ 533 w 775"/>
              <a:gd name="T5" fmla="*/ 772 h 772"/>
              <a:gd name="T6" fmla="*/ 385 w 775"/>
              <a:gd name="T7" fmla="*/ 641 h 772"/>
              <a:gd name="T8" fmla="*/ 418 w 775"/>
              <a:gd name="T9" fmla="*/ 537 h 772"/>
              <a:gd name="T10" fmla="*/ 421 w 775"/>
              <a:gd name="T11" fmla="*/ 529 h 772"/>
              <a:gd name="T12" fmla="*/ 34 w 775"/>
              <a:gd name="T13" fmla="*/ 159 h 772"/>
              <a:gd name="T14" fmla="*/ 37 w 775"/>
              <a:gd name="T15" fmla="*/ 37 h 772"/>
              <a:gd name="T16" fmla="*/ 37 w 775"/>
              <a:gd name="T17" fmla="*/ 37 h 772"/>
              <a:gd name="T18" fmla="*/ 159 w 775"/>
              <a:gd name="T19" fmla="*/ 34 h 772"/>
              <a:gd name="T20" fmla="*/ 527 w 775"/>
              <a:gd name="T21" fmla="*/ 419 h 772"/>
              <a:gd name="T22" fmla="*/ 540 w 775"/>
              <a:gd name="T23" fmla="*/ 416 h 772"/>
              <a:gd name="T24" fmla="*/ 643 w 775"/>
              <a:gd name="T25" fmla="*/ 382 h 772"/>
              <a:gd name="T26" fmla="*/ 775 w 775"/>
              <a:gd name="T27" fmla="*/ 530 h 772"/>
              <a:gd name="T28" fmla="*/ 749 w 775"/>
              <a:gd name="T29" fmla="*/ 625 h 772"/>
              <a:gd name="T30" fmla="*/ 749 w 775"/>
              <a:gd name="T31" fmla="*/ 627 h 772"/>
              <a:gd name="T32" fmla="*/ 745 w 775"/>
              <a:gd name="T33" fmla="*/ 623 h 772"/>
              <a:gd name="T34" fmla="*/ 646 w 775"/>
              <a:gd name="T35" fmla="*/ 524 h 772"/>
              <a:gd name="T36" fmla="*/ 567 w 775"/>
              <a:gd name="T37" fmla="*/ 564 h 772"/>
              <a:gd name="T38" fmla="*/ 527 w 775"/>
              <a:gd name="T39" fmla="*/ 644 h 772"/>
              <a:gd name="T40" fmla="*/ 625 w 775"/>
              <a:gd name="T41" fmla="*/ 742 h 772"/>
              <a:gd name="T42" fmla="*/ 630 w 775"/>
              <a:gd name="T43" fmla="*/ 746 h 772"/>
              <a:gd name="T44" fmla="*/ 129 w 775"/>
              <a:gd name="T45" fmla="*/ 129 h 772"/>
              <a:gd name="T46" fmla="*/ 71 w 775"/>
              <a:gd name="T47" fmla="*/ 129 h 772"/>
              <a:gd name="T48" fmla="*/ 71 w 775"/>
              <a:gd name="T49" fmla="*/ 70 h 772"/>
              <a:gd name="T50" fmla="*/ 129 w 775"/>
              <a:gd name="T51" fmla="*/ 70 h 772"/>
              <a:gd name="T52" fmla="*/ 129 w 775"/>
              <a:gd name="T53" fmla="*/ 129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75" h="772">
                <a:moveTo>
                  <a:pt x="630" y="746"/>
                </a:moveTo>
                <a:cubicBezTo>
                  <a:pt x="628" y="747"/>
                  <a:pt x="628" y="747"/>
                  <a:pt x="628" y="747"/>
                </a:cubicBezTo>
                <a:cubicBezTo>
                  <a:pt x="533" y="772"/>
                  <a:pt x="533" y="772"/>
                  <a:pt x="533" y="772"/>
                </a:cubicBezTo>
                <a:cubicBezTo>
                  <a:pt x="385" y="641"/>
                  <a:pt x="385" y="641"/>
                  <a:pt x="385" y="641"/>
                </a:cubicBezTo>
                <a:cubicBezTo>
                  <a:pt x="418" y="537"/>
                  <a:pt x="418" y="537"/>
                  <a:pt x="418" y="537"/>
                </a:cubicBezTo>
                <a:cubicBezTo>
                  <a:pt x="421" y="529"/>
                  <a:pt x="421" y="529"/>
                  <a:pt x="421" y="52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0" y="127"/>
                  <a:pt x="4" y="70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70" y="4"/>
                  <a:pt x="127" y="0"/>
                  <a:pt x="159" y="34"/>
                </a:cubicBezTo>
                <a:cubicBezTo>
                  <a:pt x="527" y="419"/>
                  <a:pt x="527" y="419"/>
                  <a:pt x="527" y="419"/>
                </a:cubicBezTo>
                <a:cubicBezTo>
                  <a:pt x="540" y="416"/>
                  <a:pt x="540" y="416"/>
                  <a:pt x="540" y="416"/>
                </a:cubicBezTo>
                <a:cubicBezTo>
                  <a:pt x="643" y="382"/>
                  <a:pt x="643" y="382"/>
                  <a:pt x="643" y="382"/>
                </a:cubicBezTo>
                <a:cubicBezTo>
                  <a:pt x="775" y="530"/>
                  <a:pt x="775" y="530"/>
                  <a:pt x="775" y="530"/>
                </a:cubicBezTo>
                <a:cubicBezTo>
                  <a:pt x="749" y="625"/>
                  <a:pt x="749" y="625"/>
                  <a:pt x="749" y="625"/>
                </a:cubicBezTo>
                <a:cubicBezTo>
                  <a:pt x="749" y="627"/>
                  <a:pt x="749" y="627"/>
                  <a:pt x="749" y="627"/>
                </a:cubicBezTo>
                <a:cubicBezTo>
                  <a:pt x="745" y="623"/>
                  <a:pt x="745" y="623"/>
                  <a:pt x="745" y="623"/>
                </a:cubicBezTo>
                <a:cubicBezTo>
                  <a:pt x="646" y="524"/>
                  <a:pt x="646" y="524"/>
                  <a:pt x="646" y="524"/>
                </a:cubicBezTo>
                <a:cubicBezTo>
                  <a:pt x="567" y="564"/>
                  <a:pt x="567" y="564"/>
                  <a:pt x="567" y="564"/>
                </a:cubicBezTo>
                <a:cubicBezTo>
                  <a:pt x="527" y="644"/>
                  <a:pt x="527" y="644"/>
                  <a:pt x="527" y="644"/>
                </a:cubicBezTo>
                <a:cubicBezTo>
                  <a:pt x="625" y="742"/>
                  <a:pt x="625" y="742"/>
                  <a:pt x="625" y="742"/>
                </a:cubicBezTo>
                <a:cubicBezTo>
                  <a:pt x="630" y="746"/>
                  <a:pt x="630" y="746"/>
                  <a:pt x="630" y="746"/>
                </a:cubicBezTo>
                <a:close/>
                <a:moveTo>
                  <a:pt x="129" y="129"/>
                </a:moveTo>
                <a:cubicBezTo>
                  <a:pt x="113" y="145"/>
                  <a:pt x="87" y="145"/>
                  <a:pt x="71" y="129"/>
                </a:cubicBezTo>
                <a:cubicBezTo>
                  <a:pt x="55" y="113"/>
                  <a:pt x="55" y="86"/>
                  <a:pt x="71" y="70"/>
                </a:cubicBezTo>
                <a:cubicBezTo>
                  <a:pt x="87" y="54"/>
                  <a:pt x="113" y="54"/>
                  <a:pt x="129" y="70"/>
                </a:cubicBezTo>
                <a:cubicBezTo>
                  <a:pt x="145" y="86"/>
                  <a:pt x="145" y="113"/>
                  <a:pt x="129" y="1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işļiḑè"/>
          <p:cNvSpPr txBox="1"/>
          <p:nvPr/>
        </p:nvSpPr>
        <p:spPr bwMode="auto">
          <a:xfrm>
            <a:off x="680720" y="1256665"/>
            <a:ext cx="2132330" cy="441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 fontScale="900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>
                <a:sym typeface="+mn-ea"/>
              </a:rPr>
              <a:t>D</a:t>
            </a:r>
            <a:r>
              <a:rPr lang="zh-CN" altLang="en-US" sz="2400">
                <a:sym typeface="+mn-ea"/>
              </a:rPr>
              <a:t>ata set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7348855" y="5100955"/>
            <a:ext cx="4171315" cy="494030"/>
            <a:chOff x="11573" y="8033"/>
            <a:chExt cx="6569" cy="778"/>
          </a:xfrm>
        </p:grpSpPr>
        <p:sp>
          <p:nvSpPr>
            <p:cNvPr id="87" name="ï$líḍé"/>
            <p:cNvSpPr/>
            <p:nvPr>
              <p:custDataLst>
                <p:tags r:id="rId8"/>
              </p:custDataLst>
            </p:nvPr>
          </p:nvSpPr>
          <p:spPr bwMode="auto">
            <a:xfrm>
              <a:off x="11573" y="8033"/>
              <a:ext cx="644" cy="779"/>
            </a:xfrm>
            <a:custGeom>
              <a:avLst/>
              <a:gdLst>
                <a:gd name="T0" fmla="*/ 186 w 498"/>
                <a:gd name="T1" fmla="*/ 490 h 602"/>
                <a:gd name="T2" fmla="*/ 412 w 498"/>
                <a:gd name="T3" fmla="*/ 138 h 602"/>
                <a:gd name="T4" fmla="*/ 422 w 498"/>
                <a:gd name="T5" fmla="*/ 150 h 602"/>
                <a:gd name="T6" fmla="*/ 440 w 498"/>
                <a:gd name="T7" fmla="*/ 180 h 602"/>
                <a:gd name="T8" fmla="*/ 192 w 498"/>
                <a:gd name="T9" fmla="*/ 516 h 602"/>
                <a:gd name="T10" fmla="*/ 102 w 498"/>
                <a:gd name="T11" fmla="*/ 550 h 602"/>
                <a:gd name="T12" fmla="*/ 62 w 498"/>
                <a:gd name="T13" fmla="*/ 568 h 602"/>
                <a:gd name="T14" fmla="*/ 42 w 498"/>
                <a:gd name="T15" fmla="*/ 572 h 602"/>
                <a:gd name="T16" fmla="*/ 38 w 498"/>
                <a:gd name="T17" fmla="*/ 570 h 602"/>
                <a:gd name="T18" fmla="*/ 32 w 498"/>
                <a:gd name="T19" fmla="*/ 560 h 602"/>
                <a:gd name="T20" fmla="*/ 30 w 498"/>
                <a:gd name="T21" fmla="*/ 536 h 602"/>
                <a:gd name="T22" fmla="*/ 32 w 498"/>
                <a:gd name="T23" fmla="*/ 502 h 602"/>
                <a:gd name="T24" fmla="*/ 34 w 498"/>
                <a:gd name="T25" fmla="*/ 502 h 602"/>
                <a:gd name="T26" fmla="*/ 34 w 498"/>
                <a:gd name="T27" fmla="*/ 500 h 602"/>
                <a:gd name="T28" fmla="*/ 48 w 498"/>
                <a:gd name="T29" fmla="*/ 500 h 602"/>
                <a:gd name="T30" fmla="*/ 56 w 498"/>
                <a:gd name="T31" fmla="*/ 504 h 602"/>
                <a:gd name="T32" fmla="*/ 76 w 498"/>
                <a:gd name="T33" fmla="*/ 516 h 602"/>
                <a:gd name="T34" fmla="*/ 90 w 498"/>
                <a:gd name="T35" fmla="*/ 530 h 602"/>
                <a:gd name="T36" fmla="*/ 100 w 498"/>
                <a:gd name="T37" fmla="*/ 540 h 602"/>
                <a:gd name="T38" fmla="*/ 102 w 498"/>
                <a:gd name="T39" fmla="*/ 550 h 602"/>
                <a:gd name="T40" fmla="*/ 288 w 498"/>
                <a:gd name="T41" fmla="*/ 72 h 602"/>
                <a:gd name="T42" fmla="*/ 308 w 498"/>
                <a:gd name="T43" fmla="*/ 76 h 602"/>
                <a:gd name="T44" fmla="*/ 334 w 498"/>
                <a:gd name="T45" fmla="*/ 86 h 602"/>
                <a:gd name="T46" fmla="*/ 70 w 498"/>
                <a:gd name="T47" fmla="*/ 396 h 602"/>
                <a:gd name="T48" fmla="*/ 288 w 498"/>
                <a:gd name="T49" fmla="*/ 72 h 602"/>
                <a:gd name="T50" fmla="*/ 130 w 498"/>
                <a:gd name="T51" fmla="*/ 480 h 602"/>
                <a:gd name="T52" fmla="*/ 130 w 498"/>
                <a:gd name="T53" fmla="*/ 444 h 602"/>
                <a:gd name="T54" fmla="*/ 130 w 498"/>
                <a:gd name="T55" fmla="*/ 442 h 602"/>
                <a:gd name="T56" fmla="*/ 118 w 498"/>
                <a:gd name="T57" fmla="*/ 442 h 602"/>
                <a:gd name="T58" fmla="*/ 356 w 498"/>
                <a:gd name="T59" fmla="*/ 96 h 602"/>
                <a:gd name="T60" fmla="*/ 378 w 498"/>
                <a:gd name="T61" fmla="*/ 108 h 602"/>
                <a:gd name="T62" fmla="*/ 396 w 498"/>
                <a:gd name="T63" fmla="*/ 122 h 602"/>
                <a:gd name="T64" fmla="*/ 130 w 498"/>
                <a:gd name="T65" fmla="*/ 480 h 602"/>
                <a:gd name="T66" fmla="*/ 432 w 498"/>
                <a:gd name="T67" fmla="*/ 38 h 602"/>
                <a:gd name="T68" fmla="*/ 388 w 498"/>
                <a:gd name="T69" fmla="*/ 14 h 602"/>
                <a:gd name="T70" fmla="*/ 350 w 498"/>
                <a:gd name="T71" fmla="*/ 2 h 602"/>
                <a:gd name="T72" fmla="*/ 322 w 498"/>
                <a:gd name="T73" fmla="*/ 0 h 602"/>
                <a:gd name="T74" fmla="*/ 308 w 498"/>
                <a:gd name="T75" fmla="*/ 4 h 602"/>
                <a:gd name="T76" fmla="*/ 260 w 498"/>
                <a:gd name="T77" fmla="*/ 70 h 602"/>
                <a:gd name="T78" fmla="*/ 8 w 498"/>
                <a:gd name="T79" fmla="*/ 408 h 602"/>
                <a:gd name="T80" fmla="*/ 2 w 498"/>
                <a:gd name="T81" fmla="*/ 450 h 602"/>
                <a:gd name="T82" fmla="*/ 0 w 498"/>
                <a:gd name="T83" fmla="*/ 516 h 602"/>
                <a:gd name="T84" fmla="*/ 0 w 498"/>
                <a:gd name="T85" fmla="*/ 538 h 602"/>
                <a:gd name="T86" fmla="*/ 6 w 498"/>
                <a:gd name="T87" fmla="*/ 578 h 602"/>
                <a:gd name="T88" fmla="*/ 12 w 498"/>
                <a:gd name="T89" fmla="*/ 598 h 602"/>
                <a:gd name="T90" fmla="*/ 14 w 498"/>
                <a:gd name="T91" fmla="*/ 602 h 602"/>
                <a:gd name="T92" fmla="*/ 24 w 498"/>
                <a:gd name="T93" fmla="*/ 602 h 602"/>
                <a:gd name="T94" fmla="*/ 62 w 498"/>
                <a:gd name="T95" fmla="*/ 596 h 602"/>
                <a:gd name="T96" fmla="*/ 448 w 498"/>
                <a:gd name="T97" fmla="*/ 210 h 602"/>
                <a:gd name="T98" fmla="*/ 478 w 498"/>
                <a:gd name="T99" fmla="*/ 168 h 602"/>
                <a:gd name="T100" fmla="*/ 496 w 498"/>
                <a:gd name="T101" fmla="*/ 144 h 602"/>
                <a:gd name="T102" fmla="*/ 498 w 498"/>
                <a:gd name="T103" fmla="*/ 128 h 602"/>
                <a:gd name="T104" fmla="*/ 488 w 498"/>
                <a:gd name="T105" fmla="*/ 100 h 602"/>
                <a:gd name="T106" fmla="*/ 466 w 498"/>
                <a:gd name="T107" fmla="*/ 68 h 602"/>
                <a:gd name="T108" fmla="*/ 432 w 498"/>
                <a:gd name="T109" fmla="*/ 3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8" h="602">
                  <a:moveTo>
                    <a:pt x="192" y="516"/>
                  </a:moveTo>
                  <a:lnTo>
                    <a:pt x="186" y="490"/>
                  </a:lnTo>
                  <a:lnTo>
                    <a:pt x="144" y="500"/>
                  </a:lnTo>
                  <a:lnTo>
                    <a:pt x="412" y="138"/>
                  </a:lnTo>
                  <a:lnTo>
                    <a:pt x="412" y="138"/>
                  </a:lnTo>
                  <a:lnTo>
                    <a:pt x="422" y="150"/>
                  </a:lnTo>
                  <a:lnTo>
                    <a:pt x="428" y="160"/>
                  </a:lnTo>
                  <a:lnTo>
                    <a:pt x="440" y="180"/>
                  </a:lnTo>
                  <a:lnTo>
                    <a:pt x="192" y="516"/>
                  </a:lnTo>
                  <a:lnTo>
                    <a:pt x="192" y="516"/>
                  </a:lnTo>
                  <a:close/>
                  <a:moveTo>
                    <a:pt x="102" y="550"/>
                  </a:moveTo>
                  <a:lnTo>
                    <a:pt x="102" y="550"/>
                  </a:lnTo>
                  <a:lnTo>
                    <a:pt x="80" y="560"/>
                  </a:lnTo>
                  <a:lnTo>
                    <a:pt x="62" y="568"/>
                  </a:lnTo>
                  <a:lnTo>
                    <a:pt x="52" y="570"/>
                  </a:lnTo>
                  <a:lnTo>
                    <a:pt x="42" y="572"/>
                  </a:lnTo>
                  <a:lnTo>
                    <a:pt x="42" y="572"/>
                  </a:lnTo>
                  <a:lnTo>
                    <a:pt x="38" y="570"/>
                  </a:lnTo>
                  <a:lnTo>
                    <a:pt x="36" y="568"/>
                  </a:lnTo>
                  <a:lnTo>
                    <a:pt x="32" y="560"/>
                  </a:lnTo>
                  <a:lnTo>
                    <a:pt x="32" y="550"/>
                  </a:lnTo>
                  <a:lnTo>
                    <a:pt x="30" y="536"/>
                  </a:lnTo>
                  <a:lnTo>
                    <a:pt x="32" y="512"/>
                  </a:lnTo>
                  <a:lnTo>
                    <a:pt x="32" y="502"/>
                  </a:lnTo>
                  <a:lnTo>
                    <a:pt x="34" y="502"/>
                  </a:lnTo>
                  <a:lnTo>
                    <a:pt x="34" y="502"/>
                  </a:lnTo>
                  <a:lnTo>
                    <a:pt x="34" y="500"/>
                  </a:lnTo>
                  <a:lnTo>
                    <a:pt x="34" y="500"/>
                  </a:lnTo>
                  <a:lnTo>
                    <a:pt x="40" y="500"/>
                  </a:lnTo>
                  <a:lnTo>
                    <a:pt x="48" y="500"/>
                  </a:lnTo>
                  <a:lnTo>
                    <a:pt x="56" y="504"/>
                  </a:lnTo>
                  <a:lnTo>
                    <a:pt x="56" y="504"/>
                  </a:lnTo>
                  <a:lnTo>
                    <a:pt x="66" y="508"/>
                  </a:lnTo>
                  <a:lnTo>
                    <a:pt x="76" y="516"/>
                  </a:lnTo>
                  <a:lnTo>
                    <a:pt x="76" y="516"/>
                  </a:lnTo>
                  <a:lnTo>
                    <a:pt x="90" y="530"/>
                  </a:lnTo>
                  <a:lnTo>
                    <a:pt x="100" y="540"/>
                  </a:lnTo>
                  <a:lnTo>
                    <a:pt x="100" y="540"/>
                  </a:lnTo>
                  <a:lnTo>
                    <a:pt x="102" y="546"/>
                  </a:lnTo>
                  <a:lnTo>
                    <a:pt x="102" y="550"/>
                  </a:lnTo>
                  <a:lnTo>
                    <a:pt x="102" y="550"/>
                  </a:lnTo>
                  <a:close/>
                  <a:moveTo>
                    <a:pt x="288" y="72"/>
                  </a:moveTo>
                  <a:lnTo>
                    <a:pt x="288" y="72"/>
                  </a:lnTo>
                  <a:lnTo>
                    <a:pt x="308" y="76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70" y="444"/>
                  </a:lnTo>
                  <a:lnTo>
                    <a:pt x="70" y="396"/>
                  </a:lnTo>
                  <a:lnTo>
                    <a:pt x="46" y="398"/>
                  </a:lnTo>
                  <a:lnTo>
                    <a:pt x="288" y="72"/>
                  </a:lnTo>
                  <a:lnTo>
                    <a:pt x="288" y="72"/>
                  </a:lnTo>
                  <a:close/>
                  <a:moveTo>
                    <a:pt x="130" y="480"/>
                  </a:moveTo>
                  <a:lnTo>
                    <a:pt x="130" y="480"/>
                  </a:lnTo>
                  <a:lnTo>
                    <a:pt x="130" y="444"/>
                  </a:lnTo>
                  <a:lnTo>
                    <a:pt x="130" y="444"/>
                  </a:lnTo>
                  <a:lnTo>
                    <a:pt x="130" y="442"/>
                  </a:lnTo>
                  <a:lnTo>
                    <a:pt x="126" y="442"/>
                  </a:lnTo>
                  <a:lnTo>
                    <a:pt x="118" y="442"/>
                  </a:lnTo>
                  <a:lnTo>
                    <a:pt x="92" y="452"/>
                  </a:lnTo>
                  <a:lnTo>
                    <a:pt x="356" y="96"/>
                  </a:lnTo>
                  <a:lnTo>
                    <a:pt x="356" y="96"/>
                  </a:lnTo>
                  <a:lnTo>
                    <a:pt x="378" y="108"/>
                  </a:lnTo>
                  <a:lnTo>
                    <a:pt x="378" y="108"/>
                  </a:lnTo>
                  <a:lnTo>
                    <a:pt x="396" y="122"/>
                  </a:lnTo>
                  <a:lnTo>
                    <a:pt x="130" y="480"/>
                  </a:lnTo>
                  <a:lnTo>
                    <a:pt x="130" y="480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10" y="24"/>
                  </a:lnTo>
                  <a:lnTo>
                    <a:pt x="388" y="14"/>
                  </a:lnTo>
                  <a:lnTo>
                    <a:pt x="368" y="6"/>
                  </a:lnTo>
                  <a:lnTo>
                    <a:pt x="350" y="2"/>
                  </a:lnTo>
                  <a:lnTo>
                    <a:pt x="334" y="0"/>
                  </a:lnTo>
                  <a:lnTo>
                    <a:pt x="322" y="0"/>
                  </a:lnTo>
                  <a:lnTo>
                    <a:pt x="314" y="0"/>
                  </a:lnTo>
                  <a:lnTo>
                    <a:pt x="308" y="4"/>
                  </a:lnTo>
                  <a:lnTo>
                    <a:pt x="290" y="28"/>
                  </a:lnTo>
                  <a:lnTo>
                    <a:pt x="260" y="70"/>
                  </a:lnTo>
                  <a:lnTo>
                    <a:pt x="16" y="398"/>
                  </a:lnTo>
                  <a:lnTo>
                    <a:pt x="8" y="408"/>
                  </a:lnTo>
                  <a:lnTo>
                    <a:pt x="8" y="408"/>
                  </a:lnTo>
                  <a:lnTo>
                    <a:pt x="2" y="450"/>
                  </a:lnTo>
                  <a:lnTo>
                    <a:pt x="0" y="492"/>
                  </a:lnTo>
                  <a:lnTo>
                    <a:pt x="0" y="516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2" y="560"/>
                  </a:lnTo>
                  <a:lnTo>
                    <a:pt x="6" y="578"/>
                  </a:lnTo>
                  <a:lnTo>
                    <a:pt x="10" y="594"/>
                  </a:lnTo>
                  <a:lnTo>
                    <a:pt x="12" y="598"/>
                  </a:lnTo>
                  <a:lnTo>
                    <a:pt x="14" y="602"/>
                  </a:lnTo>
                  <a:lnTo>
                    <a:pt x="14" y="602"/>
                  </a:lnTo>
                  <a:lnTo>
                    <a:pt x="18" y="602"/>
                  </a:lnTo>
                  <a:lnTo>
                    <a:pt x="24" y="602"/>
                  </a:lnTo>
                  <a:lnTo>
                    <a:pt x="40" y="600"/>
                  </a:lnTo>
                  <a:lnTo>
                    <a:pt x="62" y="596"/>
                  </a:lnTo>
                  <a:lnTo>
                    <a:pt x="196" y="548"/>
                  </a:lnTo>
                  <a:lnTo>
                    <a:pt x="448" y="210"/>
                  </a:lnTo>
                  <a:lnTo>
                    <a:pt x="452" y="204"/>
                  </a:lnTo>
                  <a:lnTo>
                    <a:pt x="478" y="168"/>
                  </a:lnTo>
                  <a:lnTo>
                    <a:pt x="496" y="144"/>
                  </a:lnTo>
                  <a:lnTo>
                    <a:pt x="496" y="144"/>
                  </a:lnTo>
                  <a:lnTo>
                    <a:pt x="498" y="138"/>
                  </a:lnTo>
                  <a:lnTo>
                    <a:pt x="498" y="128"/>
                  </a:lnTo>
                  <a:lnTo>
                    <a:pt x="494" y="114"/>
                  </a:lnTo>
                  <a:lnTo>
                    <a:pt x="488" y="100"/>
                  </a:lnTo>
                  <a:lnTo>
                    <a:pt x="478" y="84"/>
                  </a:lnTo>
                  <a:lnTo>
                    <a:pt x="466" y="68"/>
                  </a:lnTo>
                  <a:lnTo>
                    <a:pt x="450" y="52"/>
                  </a:lnTo>
                  <a:lnTo>
                    <a:pt x="432" y="38"/>
                  </a:lnTo>
                  <a:lnTo>
                    <a:pt x="432" y="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iṡļîḓe"/>
            <p:cNvSpPr txBox="1"/>
            <p:nvPr>
              <p:custDataLst>
                <p:tags r:id="rId9"/>
              </p:custDataLst>
            </p:nvPr>
          </p:nvSpPr>
          <p:spPr bwMode="auto">
            <a:xfrm>
              <a:off x="13428" y="8033"/>
              <a:ext cx="4715" cy="6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 fontScale="9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Geographic location data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7404100" y="1845310"/>
            <a:ext cx="4116705" cy="918210"/>
            <a:chOff x="11660" y="2906"/>
            <a:chExt cx="6483" cy="1446"/>
          </a:xfrm>
        </p:grpSpPr>
        <p:sp>
          <p:nvSpPr>
            <p:cNvPr id="86" name="îślíḋe"/>
            <p:cNvSpPr/>
            <p:nvPr>
              <p:custDataLst>
                <p:tags r:id="rId10"/>
              </p:custDataLst>
            </p:nvPr>
          </p:nvSpPr>
          <p:spPr bwMode="auto">
            <a:xfrm>
              <a:off x="11660" y="3287"/>
              <a:ext cx="471" cy="888"/>
            </a:xfrm>
            <a:custGeom>
              <a:avLst/>
              <a:gdLst>
                <a:gd name="T0" fmla="*/ 21 w 51"/>
                <a:gd name="T1" fmla="*/ 72 h 94"/>
                <a:gd name="T2" fmla="*/ 22 w 51"/>
                <a:gd name="T3" fmla="*/ 50 h 94"/>
                <a:gd name="T4" fmla="*/ 7 w 51"/>
                <a:gd name="T5" fmla="*/ 40 h 94"/>
                <a:gd name="T6" fmla="*/ 3 w 51"/>
                <a:gd name="T7" fmla="*/ 26 h 94"/>
                <a:gd name="T8" fmla="*/ 9 w 51"/>
                <a:gd name="T9" fmla="*/ 11 h 94"/>
                <a:gd name="T10" fmla="*/ 23 w 51"/>
                <a:gd name="T11" fmla="*/ 5 h 94"/>
                <a:gd name="T12" fmla="*/ 23 w 51"/>
                <a:gd name="T13" fmla="*/ 0 h 94"/>
                <a:gd name="T14" fmla="*/ 31 w 51"/>
                <a:gd name="T15" fmla="*/ 0 h 94"/>
                <a:gd name="T16" fmla="*/ 31 w 51"/>
                <a:gd name="T17" fmla="*/ 5 h 94"/>
                <a:gd name="T18" fmla="*/ 44 w 51"/>
                <a:gd name="T19" fmla="*/ 11 h 94"/>
                <a:gd name="T20" fmla="*/ 50 w 51"/>
                <a:gd name="T21" fmla="*/ 24 h 94"/>
                <a:gd name="T22" fmla="*/ 37 w 51"/>
                <a:gd name="T23" fmla="*/ 25 h 94"/>
                <a:gd name="T24" fmla="*/ 30 w 51"/>
                <a:gd name="T25" fmla="*/ 17 h 94"/>
                <a:gd name="T26" fmla="*/ 30 w 51"/>
                <a:gd name="T27" fmla="*/ 37 h 94"/>
                <a:gd name="T28" fmla="*/ 47 w 51"/>
                <a:gd name="T29" fmla="*/ 47 h 94"/>
                <a:gd name="T30" fmla="*/ 51 w 51"/>
                <a:gd name="T31" fmla="*/ 61 h 94"/>
                <a:gd name="T32" fmla="*/ 45 w 51"/>
                <a:gd name="T33" fmla="*/ 76 h 94"/>
                <a:gd name="T34" fmla="*/ 29 w 51"/>
                <a:gd name="T35" fmla="*/ 84 h 94"/>
                <a:gd name="T36" fmla="*/ 28 w 51"/>
                <a:gd name="T37" fmla="*/ 94 h 94"/>
                <a:gd name="T38" fmla="*/ 21 w 51"/>
                <a:gd name="T39" fmla="*/ 94 h 94"/>
                <a:gd name="T40" fmla="*/ 21 w 51"/>
                <a:gd name="T41" fmla="*/ 84 h 94"/>
                <a:gd name="T42" fmla="*/ 6 w 51"/>
                <a:gd name="T43" fmla="*/ 77 h 94"/>
                <a:gd name="T44" fmla="*/ 0 w 51"/>
                <a:gd name="T45" fmla="*/ 61 h 94"/>
                <a:gd name="T46" fmla="*/ 14 w 51"/>
                <a:gd name="T47" fmla="*/ 60 h 94"/>
                <a:gd name="T48" fmla="*/ 16 w 51"/>
                <a:gd name="T49" fmla="*/ 67 h 94"/>
                <a:gd name="T50" fmla="*/ 21 w 51"/>
                <a:gd name="T51" fmla="*/ 72 h 94"/>
                <a:gd name="T52" fmla="*/ 23 w 51"/>
                <a:gd name="T53" fmla="*/ 17 h 94"/>
                <a:gd name="T54" fmla="*/ 18 w 51"/>
                <a:gd name="T55" fmla="*/ 20 h 94"/>
                <a:gd name="T56" fmla="*/ 16 w 51"/>
                <a:gd name="T57" fmla="*/ 25 h 94"/>
                <a:gd name="T58" fmla="*/ 17 w 51"/>
                <a:gd name="T59" fmla="*/ 31 h 94"/>
                <a:gd name="T60" fmla="*/ 22 w 51"/>
                <a:gd name="T61" fmla="*/ 35 h 94"/>
                <a:gd name="T62" fmla="*/ 23 w 51"/>
                <a:gd name="T63" fmla="*/ 17 h 94"/>
                <a:gd name="T64" fmla="*/ 29 w 51"/>
                <a:gd name="T65" fmla="*/ 72 h 94"/>
                <a:gd name="T66" fmla="*/ 35 w 51"/>
                <a:gd name="T67" fmla="*/ 69 h 94"/>
                <a:gd name="T68" fmla="*/ 38 w 51"/>
                <a:gd name="T69" fmla="*/ 62 h 94"/>
                <a:gd name="T70" fmla="*/ 36 w 51"/>
                <a:gd name="T71" fmla="*/ 56 h 94"/>
                <a:gd name="T72" fmla="*/ 29 w 51"/>
                <a:gd name="T73" fmla="*/ 52 h 94"/>
                <a:gd name="T74" fmla="*/ 29 w 51"/>
                <a:gd name="T75" fmla="*/ 7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" h="94">
                  <a:moveTo>
                    <a:pt x="21" y="72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15" y="47"/>
                    <a:pt x="10" y="44"/>
                    <a:pt x="7" y="40"/>
                  </a:cubicBezTo>
                  <a:cubicBezTo>
                    <a:pt x="4" y="36"/>
                    <a:pt x="3" y="31"/>
                    <a:pt x="3" y="26"/>
                  </a:cubicBezTo>
                  <a:cubicBezTo>
                    <a:pt x="3" y="20"/>
                    <a:pt x="5" y="15"/>
                    <a:pt x="9" y="11"/>
                  </a:cubicBezTo>
                  <a:cubicBezTo>
                    <a:pt x="12" y="8"/>
                    <a:pt x="17" y="6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6" y="6"/>
                    <a:pt x="41" y="8"/>
                    <a:pt x="44" y="11"/>
                  </a:cubicBezTo>
                  <a:cubicBezTo>
                    <a:pt x="47" y="15"/>
                    <a:pt x="49" y="19"/>
                    <a:pt x="50" y="2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1"/>
                    <a:pt x="34" y="18"/>
                    <a:pt x="30" y="1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8" y="40"/>
                    <a:pt x="44" y="43"/>
                    <a:pt x="47" y="47"/>
                  </a:cubicBezTo>
                  <a:cubicBezTo>
                    <a:pt x="50" y="50"/>
                    <a:pt x="51" y="55"/>
                    <a:pt x="51" y="61"/>
                  </a:cubicBezTo>
                  <a:cubicBezTo>
                    <a:pt x="51" y="67"/>
                    <a:pt x="49" y="72"/>
                    <a:pt x="45" y="76"/>
                  </a:cubicBezTo>
                  <a:cubicBezTo>
                    <a:pt x="41" y="81"/>
                    <a:pt x="36" y="83"/>
                    <a:pt x="29" y="8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15" y="83"/>
                    <a:pt x="10" y="81"/>
                    <a:pt x="6" y="77"/>
                  </a:cubicBezTo>
                  <a:cubicBezTo>
                    <a:pt x="3" y="73"/>
                    <a:pt x="1" y="68"/>
                    <a:pt x="0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2"/>
                    <a:pt x="15" y="65"/>
                    <a:pt x="16" y="67"/>
                  </a:cubicBezTo>
                  <a:cubicBezTo>
                    <a:pt x="18" y="69"/>
                    <a:pt x="19" y="71"/>
                    <a:pt x="21" y="72"/>
                  </a:cubicBezTo>
                  <a:close/>
                  <a:moveTo>
                    <a:pt x="23" y="17"/>
                  </a:moveTo>
                  <a:cubicBezTo>
                    <a:pt x="21" y="17"/>
                    <a:pt x="19" y="18"/>
                    <a:pt x="18" y="20"/>
                  </a:cubicBezTo>
                  <a:cubicBezTo>
                    <a:pt x="16" y="22"/>
                    <a:pt x="16" y="23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2"/>
                    <a:pt x="20" y="34"/>
                    <a:pt x="22" y="35"/>
                  </a:cubicBezTo>
                  <a:lnTo>
                    <a:pt x="23" y="17"/>
                  </a:lnTo>
                  <a:close/>
                  <a:moveTo>
                    <a:pt x="29" y="72"/>
                  </a:moveTo>
                  <a:cubicBezTo>
                    <a:pt x="32" y="72"/>
                    <a:pt x="34" y="71"/>
                    <a:pt x="35" y="69"/>
                  </a:cubicBezTo>
                  <a:cubicBezTo>
                    <a:pt x="37" y="67"/>
                    <a:pt x="38" y="65"/>
                    <a:pt x="38" y="62"/>
                  </a:cubicBezTo>
                  <a:cubicBezTo>
                    <a:pt x="38" y="60"/>
                    <a:pt x="38" y="58"/>
                    <a:pt x="36" y="56"/>
                  </a:cubicBezTo>
                  <a:cubicBezTo>
                    <a:pt x="35" y="54"/>
                    <a:pt x="33" y="53"/>
                    <a:pt x="29" y="52"/>
                  </a:cubicBezTo>
                  <a:lnTo>
                    <a:pt x="29" y="7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îşľîḍe"/>
            <p:cNvSpPr txBox="1"/>
            <p:nvPr>
              <p:custDataLst>
                <p:tags r:id="rId11"/>
              </p:custDataLst>
            </p:nvPr>
          </p:nvSpPr>
          <p:spPr bwMode="auto">
            <a:xfrm>
              <a:off x="13049" y="2906"/>
              <a:ext cx="4715" cy="6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AQI data set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6" name="直接连接符 95"/>
            <p:cNvCxnSpPr/>
            <p:nvPr>
              <p:custDataLst>
                <p:tags r:id="rId12"/>
              </p:custDataLst>
            </p:nvPr>
          </p:nvCxnSpPr>
          <p:spPr>
            <a:xfrm>
              <a:off x="13155" y="4352"/>
              <a:ext cx="498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组合 99"/>
          <p:cNvGrpSpPr/>
          <p:nvPr/>
        </p:nvGrpSpPr>
        <p:grpSpPr>
          <a:xfrm>
            <a:off x="6230620" y="3082925"/>
            <a:ext cx="5289550" cy="1423670"/>
            <a:chOff x="9812" y="4855"/>
            <a:chExt cx="8330" cy="2242"/>
          </a:xfrm>
        </p:grpSpPr>
        <p:sp>
          <p:nvSpPr>
            <p:cNvPr id="84" name="îṧľiḑé"/>
            <p:cNvSpPr/>
            <p:nvPr>
              <p:custDataLst>
                <p:tags r:id="rId13"/>
              </p:custDataLst>
            </p:nvPr>
          </p:nvSpPr>
          <p:spPr bwMode="auto">
            <a:xfrm>
              <a:off x="9812" y="5381"/>
              <a:ext cx="1107" cy="1275"/>
            </a:xfrm>
            <a:custGeom>
              <a:avLst/>
              <a:gdLst>
                <a:gd name="T0" fmla="*/ 120 w 241"/>
                <a:gd name="T1" fmla="*/ 0 h 277"/>
                <a:gd name="T2" fmla="*/ 187 w 241"/>
                <a:gd name="T3" fmla="*/ 66 h 277"/>
                <a:gd name="T4" fmla="*/ 120 w 241"/>
                <a:gd name="T5" fmla="*/ 132 h 277"/>
                <a:gd name="T6" fmla="*/ 54 w 241"/>
                <a:gd name="T7" fmla="*/ 66 h 277"/>
                <a:gd name="T8" fmla="*/ 120 w 241"/>
                <a:gd name="T9" fmla="*/ 0 h 277"/>
                <a:gd name="T10" fmla="*/ 49 w 241"/>
                <a:gd name="T11" fmla="*/ 148 h 277"/>
                <a:gd name="T12" fmla="*/ 79 w 241"/>
                <a:gd name="T13" fmla="*/ 148 h 277"/>
                <a:gd name="T14" fmla="*/ 106 w 241"/>
                <a:gd name="T15" fmla="*/ 193 h 277"/>
                <a:gd name="T16" fmla="*/ 134 w 241"/>
                <a:gd name="T17" fmla="*/ 193 h 277"/>
                <a:gd name="T18" fmla="*/ 161 w 241"/>
                <a:gd name="T19" fmla="*/ 148 h 277"/>
                <a:gd name="T20" fmla="*/ 192 w 241"/>
                <a:gd name="T21" fmla="*/ 148 h 277"/>
                <a:gd name="T22" fmla="*/ 241 w 241"/>
                <a:gd name="T23" fmla="*/ 197 h 277"/>
                <a:gd name="T24" fmla="*/ 241 w 241"/>
                <a:gd name="T25" fmla="*/ 277 h 277"/>
                <a:gd name="T26" fmla="*/ 0 w 241"/>
                <a:gd name="T27" fmla="*/ 277 h 277"/>
                <a:gd name="T28" fmla="*/ 0 w 241"/>
                <a:gd name="T29" fmla="*/ 197 h 277"/>
                <a:gd name="T30" fmla="*/ 49 w 241"/>
                <a:gd name="T31" fmla="*/ 14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77">
                  <a:moveTo>
                    <a:pt x="120" y="0"/>
                  </a:moveTo>
                  <a:cubicBezTo>
                    <a:pt x="157" y="0"/>
                    <a:pt x="187" y="29"/>
                    <a:pt x="187" y="66"/>
                  </a:cubicBezTo>
                  <a:cubicBezTo>
                    <a:pt x="187" y="102"/>
                    <a:pt x="157" y="132"/>
                    <a:pt x="120" y="132"/>
                  </a:cubicBezTo>
                  <a:cubicBezTo>
                    <a:pt x="84" y="132"/>
                    <a:pt x="54" y="102"/>
                    <a:pt x="54" y="66"/>
                  </a:cubicBezTo>
                  <a:cubicBezTo>
                    <a:pt x="54" y="29"/>
                    <a:pt x="84" y="0"/>
                    <a:pt x="120" y="0"/>
                  </a:cubicBezTo>
                  <a:close/>
                  <a:moveTo>
                    <a:pt x="49" y="148"/>
                  </a:moveTo>
                  <a:cubicBezTo>
                    <a:pt x="79" y="148"/>
                    <a:pt x="79" y="148"/>
                    <a:pt x="79" y="148"/>
                  </a:cubicBezTo>
                  <a:cubicBezTo>
                    <a:pt x="106" y="193"/>
                    <a:pt x="106" y="193"/>
                    <a:pt x="106" y="193"/>
                  </a:cubicBezTo>
                  <a:cubicBezTo>
                    <a:pt x="114" y="206"/>
                    <a:pt x="127" y="206"/>
                    <a:pt x="134" y="193"/>
                  </a:cubicBezTo>
                  <a:cubicBezTo>
                    <a:pt x="161" y="148"/>
                    <a:pt x="161" y="148"/>
                    <a:pt x="161" y="148"/>
                  </a:cubicBezTo>
                  <a:cubicBezTo>
                    <a:pt x="192" y="148"/>
                    <a:pt x="192" y="148"/>
                    <a:pt x="192" y="148"/>
                  </a:cubicBezTo>
                  <a:cubicBezTo>
                    <a:pt x="219" y="148"/>
                    <a:pt x="241" y="171"/>
                    <a:pt x="241" y="197"/>
                  </a:cubicBezTo>
                  <a:cubicBezTo>
                    <a:pt x="241" y="277"/>
                    <a:pt x="241" y="277"/>
                    <a:pt x="241" y="277"/>
                  </a:cubicBezTo>
                  <a:cubicBezTo>
                    <a:pt x="202" y="277"/>
                    <a:pt x="39" y="277"/>
                    <a:pt x="0" y="27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71"/>
                    <a:pt x="22" y="148"/>
                    <a:pt x="49" y="14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iSlíḍé"/>
            <p:cNvSpPr txBox="1"/>
            <p:nvPr>
              <p:custDataLst>
                <p:tags r:id="rId14"/>
              </p:custDataLst>
            </p:nvPr>
          </p:nvSpPr>
          <p:spPr bwMode="auto">
            <a:xfrm>
              <a:off x="12512" y="4855"/>
              <a:ext cx="4715" cy="6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Weather data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ï$ľïḋé"/>
            <p:cNvSpPr/>
            <p:nvPr>
              <p:custDataLst>
                <p:tags r:id="rId15"/>
              </p:custDataLst>
            </p:nvPr>
          </p:nvSpPr>
          <p:spPr bwMode="auto">
            <a:xfrm>
              <a:off x="12420" y="5550"/>
              <a:ext cx="4715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00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humidity, wind direction, rainfall, wind speed, air pressure, temperature, and visibility.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7" name="直接连接符 96"/>
            <p:cNvCxnSpPr/>
            <p:nvPr>
              <p:custDataLst>
                <p:tags r:id="rId16"/>
              </p:custDataLst>
            </p:nvPr>
          </p:nvCxnSpPr>
          <p:spPr>
            <a:xfrm>
              <a:off x="12420" y="7097"/>
              <a:ext cx="572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图片 420" descr="Fig.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145" y="1698625"/>
            <a:ext cx="3667760" cy="43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8" grpId="1"/>
      <p:bldP spid="85" grpId="0" animBg="1"/>
      <p:bldP spid="8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3.1 Research method</a:t>
            </a:r>
            <a:r>
              <a:rPr lang="en-US" altLang="zh-CN" sz="2000" b="0">
                <a:latin typeface="+mj-ea"/>
                <a:ea typeface="+mj-ea"/>
                <a:sym typeface="+mn-ea"/>
              </a:rPr>
              <a:t>s</a:t>
            </a:r>
            <a:endParaRPr lang="en-US" altLang="zh-CN" sz="2000" b="0">
              <a:latin typeface="+mj-ea"/>
              <a:ea typeface="+mj-ea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10310" y="1596163"/>
            <a:ext cx="2897062" cy="3566107"/>
            <a:chOff x="3108865" y="938303"/>
            <a:chExt cx="2897062" cy="3566107"/>
          </a:xfrm>
        </p:grpSpPr>
        <p:grpSp>
          <p:nvGrpSpPr>
            <p:cNvPr id="5" name="Group 1"/>
            <p:cNvGrpSpPr/>
            <p:nvPr/>
          </p:nvGrpSpPr>
          <p:grpSpPr>
            <a:xfrm>
              <a:off x="3108865" y="938303"/>
              <a:ext cx="2897062" cy="3566107"/>
              <a:chOff x="4145153" y="1251073"/>
              <a:chExt cx="3862749" cy="4754809"/>
            </a:xfrm>
          </p:grpSpPr>
          <p:grpSp>
            <p:nvGrpSpPr>
              <p:cNvPr id="36" name="Group 118"/>
              <p:cNvGrpSpPr/>
              <p:nvPr/>
            </p:nvGrpSpPr>
            <p:grpSpPr>
              <a:xfrm>
                <a:off x="5614772" y="3646594"/>
                <a:ext cx="875232" cy="2359288"/>
                <a:chOff x="5588618" y="3680520"/>
                <a:chExt cx="988675" cy="1941036"/>
              </a:xfrm>
              <a:solidFill>
                <a:schemeClr val="accent5"/>
              </a:solidFill>
            </p:grpSpPr>
            <p:cxnSp>
              <p:nvCxnSpPr>
                <p:cNvPr id="43" name="Straight Connector 119"/>
                <p:cNvCxnSpPr/>
                <p:nvPr>
                  <p:custDataLst>
                    <p:tags r:id="rId2"/>
                  </p:custDataLst>
                </p:nvPr>
              </p:nvCxnSpPr>
              <p:spPr>
                <a:xfrm>
                  <a:off x="5616754" y="3786455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120"/>
                <p:cNvCxnSpPr/>
                <p:nvPr>
                  <p:custDataLst>
                    <p:tags r:id="rId3"/>
                  </p:custDataLst>
                </p:nvPr>
              </p:nvCxnSpPr>
              <p:spPr>
                <a:xfrm>
                  <a:off x="6525816" y="37838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121"/>
                <p:cNvCxnSpPr/>
                <p:nvPr>
                  <p:custDataLst>
                    <p:tags r:id="rId4"/>
                  </p:custDataLst>
                </p:nvPr>
              </p:nvCxnSpPr>
              <p:spPr>
                <a:xfrm>
                  <a:off x="5833054" y="3682011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122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6328716" y="3680520"/>
                  <a:ext cx="4375" cy="1220057"/>
                </a:xfrm>
                <a:prstGeom prst="line">
                  <a:avLst/>
                </a:prstGeom>
                <a:grpFill/>
                <a:ln w="635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Freeform: Shape 123"/>
                <p:cNvSpPr>
                  <a:spLocks noChangeAspect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588618" y="4770963"/>
                  <a:ext cx="988675" cy="850593"/>
                </a:xfrm>
                <a:custGeom>
                  <a:avLst/>
                  <a:gdLst>
                    <a:gd name="T0" fmla="*/ 2 w 226"/>
                    <a:gd name="T1" fmla="*/ 61 h 195"/>
                    <a:gd name="T2" fmla="*/ 56 w 226"/>
                    <a:gd name="T3" fmla="*/ 128 h 195"/>
                    <a:gd name="T4" fmla="*/ 56 w 226"/>
                    <a:gd name="T5" fmla="*/ 128 h 195"/>
                    <a:gd name="T6" fmla="*/ 108 w 226"/>
                    <a:gd name="T7" fmla="*/ 192 h 195"/>
                    <a:gd name="T8" fmla="*/ 113 w 226"/>
                    <a:gd name="T9" fmla="*/ 195 h 195"/>
                    <a:gd name="T10" fmla="*/ 119 w 226"/>
                    <a:gd name="T11" fmla="*/ 192 h 195"/>
                    <a:gd name="T12" fmla="*/ 171 w 226"/>
                    <a:gd name="T13" fmla="*/ 128 h 195"/>
                    <a:gd name="T14" fmla="*/ 171 w 226"/>
                    <a:gd name="T15" fmla="*/ 128 h 195"/>
                    <a:gd name="T16" fmla="*/ 224 w 226"/>
                    <a:gd name="T17" fmla="*/ 61 h 195"/>
                    <a:gd name="T18" fmla="*/ 225 w 226"/>
                    <a:gd name="T19" fmla="*/ 54 h 195"/>
                    <a:gd name="T20" fmla="*/ 219 w 226"/>
                    <a:gd name="T21" fmla="*/ 49 h 195"/>
                    <a:gd name="T22" fmla="*/ 178 w 226"/>
                    <a:gd name="T23" fmla="*/ 7 h 195"/>
                    <a:gd name="T24" fmla="*/ 177 w 226"/>
                    <a:gd name="T25" fmla="*/ 5 h 195"/>
                    <a:gd name="T26" fmla="*/ 169 w 226"/>
                    <a:gd name="T27" fmla="*/ 1 h 195"/>
                    <a:gd name="T28" fmla="*/ 166 w 226"/>
                    <a:gd name="T29" fmla="*/ 2 h 195"/>
                    <a:gd name="T30" fmla="*/ 163 w 226"/>
                    <a:gd name="T31" fmla="*/ 7 h 195"/>
                    <a:gd name="T32" fmla="*/ 113 w 226"/>
                    <a:gd name="T33" fmla="*/ 50 h 195"/>
                    <a:gd name="T34" fmla="*/ 64 w 226"/>
                    <a:gd name="T35" fmla="*/ 7 h 195"/>
                    <a:gd name="T36" fmla="*/ 56 w 226"/>
                    <a:gd name="T37" fmla="*/ 1 h 195"/>
                    <a:gd name="T38" fmla="*/ 56 w 226"/>
                    <a:gd name="T39" fmla="*/ 1 h 195"/>
                    <a:gd name="T40" fmla="*/ 53 w 226"/>
                    <a:gd name="T41" fmla="*/ 2 h 195"/>
                    <a:gd name="T42" fmla="*/ 50 w 226"/>
                    <a:gd name="T43" fmla="*/ 5 h 195"/>
                    <a:gd name="T44" fmla="*/ 49 w 226"/>
                    <a:gd name="T45" fmla="*/ 7 h 195"/>
                    <a:gd name="T46" fmla="*/ 7 w 226"/>
                    <a:gd name="T47" fmla="*/ 49 h 195"/>
                    <a:gd name="T48" fmla="*/ 1 w 226"/>
                    <a:gd name="T49" fmla="*/ 54 h 195"/>
                    <a:gd name="T50" fmla="*/ 2 w 226"/>
                    <a:gd name="T51" fmla="*/ 61 h 195"/>
                    <a:gd name="T52" fmla="*/ 75 w 226"/>
                    <a:gd name="T53" fmla="*/ 128 h 195"/>
                    <a:gd name="T54" fmla="*/ 152 w 226"/>
                    <a:gd name="T55" fmla="*/ 128 h 195"/>
                    <a:gd name="T56" fmla="*/ 113 w 226"/>
                    <a:gd name="T57" fmla="*/ 175 h 195"/>
                    <a:gd name="T58" fmla="*/ 75 w 226"/>
                    <a:gd name="T59" fmla="*/ 128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6" h="195">
                      <a:moveTo>
                        <a:pt x="2" y="61"/>
                      </a:move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108" y="192"/>
                        <a:pt x="108" y="192"/>
                        <a:pt x="108" y="192"/>
                      </a:cubicBezTo>
                      <a:cubicBezTo>
                        <a:pt x="109" y="194"/>
                        <a:pt x="111" y="195"/>
                        <a:pt x="113" y="195"/>
                      </a:cubicBezTo>
                      <a:cubicBezTo>
                        <a:pt x="116" y="195"/>
                        <a:pt x="118" y="194"/>
                        <a:pt x="119" y="192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171" y="128"/>
                        <a:pt x="171" y="128"/>
                        <a:pt x="171" y="128"/>
                      </a:cubicBezTo>
                      <a:cubicBezTo>
                        <a:pt x="224" y="61"/>
                        <a:pt x="224" y="61"/>
                        <a:pt x="224" y="61"/>
                      </a:cubicBezTo>
                      <a:cubicBezTo>
                        <a:pt x="226" y="59"/>
                        <a:pt x="226" y="56"/>
                        <a:pt x="225" y="54"/>
                      </a:cubicBezTo>
                      <a:cubicBezTo>
                        <a:pt x="224" y="51"/>
                        <a:pt x="222" y="50"/>
                        <a:pt x="219" y="49"/>
                      </a:cubicBezTo>
                      <a:cubicBezTo>
                        <a:pt x="198" y="46"/>
                        <a:pt x="180" y="29"/>
                        <a:pt x="178" y="7"/>
                      </a:cubicBezTo>
                      <a:cubicBezTo>
                        <a:pt x="178" y="6"/>
                        <a:pt x="177" y="5"/>
                        <a:pt x="177" y="5"/>
                      </a:cubicBezTo>
                      <a:cubicBezTo>
                        <a:pt x="175" y="2"/>
                        <a:pt x="172" y="0"/>
                        <a:pt x="169" y="1"/>
                      </a:cubicBezTo>
                      <a:cubicBezTo>
                        <a:pt x="168" y="1"/>
                        <a:pt x="167" y="1"/>
                        <a:pt x="166" y="2"/>
                      </a:cubicBezTo>
                      <a:cubicBezTo>
                        <a:pt x="164" y="3"/>
                        <a:pt x="163" y="5"/>
                        <a:pt x="163" y="7"/>
                      </a:cubicBezTo>
                      <a:cubicBezTo>
                        <a:pt x="160" y="31"/>
                        <a:pt x="138" y="50"/>
                        <a:pt x="113" y="50"/>
                      </a:cubicBezTo>
                      <a:cubicBezTo>
                        <a:pt x="88" y="50"/>
                        <a:pt x="67" y="31"/>
                        <a:pt x="64" y="7"/>
                      </a:cubicBezTo>
                      <a:cubicBezTo>
                        <a:pt x="63" y="3"/>
                        <a:pt x="60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3" y="2"/>
                      </a:cubicBezTo>
                      <a:cubicBezTo>
                        <a:pt x="51" y="2"/>
                        <a:pt x="50" y="3"/>
                        <a:pt x="50" y="5"/>
                      </a:cubicBezTo>
                      <a:cubicBezTo>
                        <a:pt x="49" y="5"/>
                        <a:pt x="49" y="6"/>
                        <a:pt x="49" y="7"/>
                      </a:cubicBezTo>
                      <a:cubicBezTo>
                        <a:pt x="46" y="29"/>
                        <a:pt x="29" y="46"/>
                        <a:pt x="7" y="49"/>
                      </a:cubicBezTo>
                      <a:cubicBezTo>
                        <a:pt x="4" y="50"/>
                        <a:pt x="2" y="51"/>
                        <a:pt x="1" y="54"/>
                      </a:cubicBezTo>
                      <a:cubicBezTo>
                        <a:pt x="0" y="56"/>
                        <a:pt x="1" y="59"/>
                        <a:pt x="2" y="61"/>
                      </a:cubicBezTo>
                      <a:close/>
                      <a:moveTo>
                        <a:pt x="75" y="128"/>
                      </a:moveTo>
                      <a:cubicBezTo>
                        <a:pt x="101" y="123"/>
                        <a:pt x="126" y="123"/>
                        <a:pt x="152" y="128"/>
                      </a:cubicBezTo>
                      <a:cubicBezTo>
                        <a:pt x="113" y="175"/>
                        <a:pt x="113" y="175"/>
                        <a:pt x="113" y="175"/>
                      </a:cubicBezTo>
                      <a:lnTo>
                        <a:pt x="75" y="12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124"/>
              <p:cNvGrpSpPr>
                <a:grpSpLocks noChangeAspect="1"/>
              </p:cNvGrpSpPr>
              <p:nvPr/>
            </p:nvGrpSpPr>
            <p:grpSpPr>
              <a:xfrm>
                <a:off x="4145153" y="1251073"/>
                <a:ext cx="3862749" cy="2757130"/>
                <a:chOff x="1969112" y="2879890"/>
                <a:chExt cx="4032281" cy="2863085"/>
              </a:xfrm>
            </p:grpSpPr>
            <p:sp>
              <p:nvSpPr>
                <p:cNvPr id="38" name="Freeform: Shape 125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983489" y="3790960"/>
                  <a:ext cx="1952014" cy="1952015"/>
                </a:xfrm>
                <a:custGeom>
                  <a:avLst/>
                  <a:gdLst>
                    <a:gd name="connsiteX0" fmla="*/ 0 w 1952015"/>
                    <a:gd name="connsiteY0" fmla="*/ 976008 h 1952015"/>
                    <a:gd name="connsiteX1" fmla="*/ 976008 w 1952015"/>
                    <a:gd name="connsiteY1" fmla="*/ 0 h 1952015"/>
                    <a:gd name="connsiteX2" fmla="*/ 1952016 w 1952015"/>
                    <a:gd name="connsiteY2" fmla="*/ 976008 h 1952015"/>
                    <a:gd name="connsiteX3" fmla="*/ 976008 w 1952015"/>
                    <a:gd name="connsiteY3" fmla="*/ 1952016 h 1952015"/>
                    <a:gd name="connsiteX4" fmla="*/ 0 w 1952015"/>
                    <a:gd name="connsiteY4" fmla="*/ 976008 h 1952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52015" h="1952015">
                      <a:moveTo>
                        <a:pt x="0" y="976008"/>
                      </a:moveTo>
                      <a:cubicBezTo>
                        <a:pt x="0" y="436974"/>
                        <a:pt x="436974" y="0"/>
                        <a:pt x="976008" y="0"/>
                      </a:cubicBezTo>
                      <a:cubicBezTo>
                        <a:pt x="1515042" y="0"/>
                        <a:pt x="1952016" y="436974"/>
                        <a:pt x="1952016" y="976008"/>
                      </a:cubicBezTo>
                      <a:cubicBezTo>
                        <a:pt x="1952016" y="1515042"/>
                        <a:pt x="1515042" y="1952016"/>
                        <a:pt x="976008" y="1952016"/>
                      </a:cubicBezTo>
                      <a:cubicBezTo>
                        <a:pt x="436974" y="1952016"/>
                        <a:pt x="0" y="1515042"/>
                        <a:pt x="0" y="97600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126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2240403" y="3119262"/>
                  <a:ext cx="1419647" cy="1419647"/>
                </a:xfrm>
                <a:custGeom>
                  <a:avLst/>
                  <a:gdLst>
                    <a:gd name="connsiteX0" fmla="*/ 0 w 1419647"/>
                    <a:gd name="connsiteY0" fmla="*/ 709824 h 1419647"/>
                    <a:gd name="connsiteX1" fmla="*/ 709824 w 1419647"/>
                    <a:gd name="connsiteY1" fmla="*/ 0 h 1419647"/>
                    <a:gd name="connsiteX2" fmla="*/ 1419648 w 1419647"/>
                    <a:gd name="connsiteY2" fmla="*/ 709824 h 1419647"/>
                    <a:gd name="connsiteX3" fmla="*/ 709824 w 1419647"/>
                    <a:gd name="connsiteY3" fmla="*/ 1419648 h 1419647"/>
                    <a:gd name="connsiteX4" fmla="*/ 0 w 1419647"/>
                    <a:gd name="connsiteY4" fmla="*/ 709824 h 141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9647" h="1419647">
                      <a:moveTo>
                        <a:pt x="0" y="709824"/>
                      </a:moveTo>
                      <a:cubicBezTo>
                        <a:pt x="0" y="317799"/>
                        <a:pt x="317799" y="0"/>
                        <a:pt x="709824" y="0"/>
                      </a:cubicBezTo>
                      <a:cubicBezTo>
                        <a:pt x="1101849" y="0"/>
                        <a:pt x="1419648" y="317799"/>
                        <a:pt x="1419648" y="709824"/>
                      </a:cubicBezTo>
                      <a:cubicBezTo>
                        <a:pt x="1419648" y="1101849"/>
                        <a:pt x="1101849" y="1419648"/>
                        <a:pt x="709824" y="1419648"/>
                      </a:cubicBezTo>
                      <a:cubicBezTo>
                        <a:pt x="317799" y="1419648"/>
                        <a:pt x="0" y="1101849"/>
                        <a:pt x="0" y="70982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fillRef>
                <a:effectRef idx="0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127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162929" y="3001584"/>
                  <a:ext cx="1703578" cy="1703578"/>
                </a:xfrm>
                <a:custGeom>
                  <a:avLst/>
                  <a:gdLst>
                    <a:gd name="connsiteX0" fmla="*/ 0 w 1390964"/>
                    <a:gd name="connsiteY0" fmla="*/ 695482 h 1390964"/>
                    <a:gd name="connsiteX1" fmla="*/ 695482 w 1390964"/>
                    <a:gd name="connsiteY1" fmla="*/ 0 h 1390964"/>
                    <a:gd name="connsiteX2" fmla="*/ 1390964 w 1390964"/>
                    <a:gd name="connsiteY2" fmla="*/ 695482 h 1390964"/>
                    <a:gd name="connsiteX3" fmla="*/ 695482 w 1390964"/>
                    <a:gd name="connsiteY3" fmla="*/ 1390964 h 1390964"/>
                    <a:gd name="connsiteX4" fmla="*/ 0 w 1390964"/>
                    <a:gd name="connsiteY4" fmla="*/ 695482 h 139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0964" h="1390964">
                      <a:moveTo>
                        <a:pt x="146973" y="842454"/>
                      </a:moveTo>
                      <a:cubicBezTo>
                        <a:pt x="65803" y="539522"/>
                        <a:pt x="245577" y="228144"/>
                        <a:pt x="548510" y="146973"/>
                      </a:cubicBezTo>
                      <a:cubicBezTo>
                        <a:pt x="851442" y="65803"/>
                        <a:pt x="1162820" y="245577"/>
                        <a:pt x="1243991" y="548510"/>
                      </a:cubicBezTo>
                      <a:cubicBezTo>
                        <a:pt x="1325161" y="851442"/>
                        <a:pt x="1145387" y="1162820"/>
                        <a:pt x="842454" y="1243991"/>
                      </a:cubicBezTo>
                      <a:cubicBezTo>
                        <a:pt x="539522" y="1325161"/>
                        <a:pt x="228144" y="1145387"/>
                        <a:pt x="146973" y="8424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fillRef>
                <a:effectRef idx="0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Shape 128"/>
                <p:cNvSpPr/>
                <p:nvPr>
                  <p:custDataLst>
                    <p:tags r:id="rId10"/>
                  </p:custDataLst>
                </p:nvPr>
              </p:nvSpPr>
              <p:spPr>
                <a:xfrm rot="21424675">
                  <a:off x="1969112" y="2906378"/>
                  <a:ext cx="1824919" cy="1805879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fillRef>
                <a:effectRef idx="0">
                  <a:schemeClr val="accent2">
                    <a:hueOff val="-716791"/>
                    <a:satOff val="-17268"/>
                    <a:lumOff val="-1038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Arrow: Circular 129"/>
                <p:cNvSpPr/>
                <p:nvPr>
                  <p:custDataLst>
                    <p:tags r:id="rId11"/>
                  </p:custDataLst>
                </p:nvPr>
              </p:nvSpPr>
              <p:spPr>
                <a:xfrm rot="7051373">
                  <a:off x="4044054" y="2879890"/>
                  <a:ext cx="1957339" cy="1957339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  <a:solidFill>
                  <a:schemeClr val="accent3"/>
                </a:solidFill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fillRef>
                <a:effectRef idx="0">
                  <a:schemeClr val="accent2">
                    <a:hueOff val="-1433582"/>
                    <a:satOff val="-34540"/>
                    <a:lumOff val="-207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" name="Freeform: Shape 131"/>
            <p:cNvSpPr/>
            <p:nvPr>
              <p:custDataLst>
                <p:tags r:id="rId12"/>
              </p:custDataLst>
            </p:nvPr>
          </p:nvSpPr>
          <p:spPr bwMode="auto">
            <a:xfrm>
              <a:off x="3655352" y="1406839"/>
              <a:ext cx="328179" cy="328179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132"/>
            <p:cNvSpPr/>
            <p:nvPr>
              <p:custDataLst>
                <p:tags r:id="rId13"/>
              </p:custDataLst>
            </p:nvPr>
          </p:nvSpPr>
          <p:spPr bwMode="auto">
            <a:xfrm>
              <a:off x="5132943" y="1406839"/>
              <a:ext cx="328179" cy="328179"/>
            </a:xfrm>
            <a:custGeom>
              <a:avLst/>
              <a:gdLst>
                <a:gd name="T0" fmla="*/ 360 w 400"/>
                <a:gd name="T1" fmla="*/ 184 h 400"/>
                <a:gd name="T2" fmla="*/ 360 w 400"/>
                <a:gd name="T3" fmla="*/ 216 h 400"/>
                <a:gd name="T4" fmla="*/ 400 w 400"/>
                <a:gd name="T5" fmla="*/ 200 h 400"/>
                <a:gd name="T6" fmla="*/ 200 w 400"/>
                <a:gd name="T7" fmla="*/ 90 h 400"/>
                <a:gd name="T8" fmla="*/ 200 w 400"/>
                <a:gd name="T9" fmla="*/ 310 h 400"/>
                <a:gd name="T10" fmla="*/ 200 w 400"/>
                <a:gd name="T11" fmla="*/ 90 h 400"/>
                <a:gd name="T12" fmla="*/ 120 w 400"/>
                <a:gd name="T13" fmla="*/ 200 h 400"/>
                <a:gd name="T14" fmla="*/ 280 w 400"/>
                <a:gd name="T15" fmla="*/ 200 h 400"/>
                <a:gd name="T16" fmla="*/ 59 w 400"/>
                <a:gd name="T17" fmla="*/ 200 h 400"/>
                <a:gd name="T18" fmla="*/ 20 w 400"/>
                <a:gd name="T19" fmla="*/ 184 h 400"/>
                <a:gd name="T20" fmla="*/ 20 w 400"/>
                <a:gd name="T21" fmla="*/ 216 h 400"/>
                <a:gd name="T22" fmla="*/ 59 w 400"/>
                <a:gd name="T23" fmla="*/ 200 h 400"/>
                <a:gd name="T24" fmla="*/ 216 w 400"/>
                <a:gd name="T25" fmla="*/ 40 h 400"/>
                <a:gd name="T26" fmla="*/ 200 w 400"/>
                <a:gd name="T27" fmla="*/ 0 h 400"/>
                <a:gd name="T28" fmla="*/ 184 w 400"/>
                <a:gd name="T29" fmla="*/ 40 h 400"/>
                <a:gd name="T30" fmla="*/ 200 w 400"/>
                <a:gd name="T31" fmla="*/ 340 h 400"/>
                <a:gd name="T32" fmla="*/ 184 w 400"/>
                <a:gd name="T33" fmla="*/ 380 h 400"/>
                <a:gd name="T34" fmla="*/ 216 w 400"/>
                <a:gd name="T35" fmla="*/ 380 h 400"/>
                <a:gd name="T36" fmla="*/ 200 w 400"/>
                <a:gd name="T37" fmla="*/ 340 h 400"/>
                <a:gd name="T38" fmla="*/ 350 w 400"/>
                <a:gd name="T39" fmla="*/ 50 h 400"/>
                <a:gd name="T40" fmla="*/ 310 w 400"/>
                <a:gd name="T41" fmla="*/ 67 h 400"/>
                <a:gd name="T42" fmla="*/ 333 w 400"/>
                <a:gd name="T43" fmla="*/ 89 h 400"/>
                <a:gd name="T44" fmla="*/ 66 w 400"/>
                <a:gd name="T45" fmla="*/ 311 h 400"/>
                <a:gd name="T46" fmla="*/ 50 w 400"/>
                <a:gd name="T47" fmla="*/ 350 h 400"/>
                <a:gd name="T48" fmla="*/ 89 w 400"/>
                <a:gd name="T49" fmla="*/ 333 h 400"/>
                <a:gd name="T50" fmla="*/ 66 w 400"/>
                <a:gd name="T51" fmla="*/ 311 h 400"/>
                <a:gd name="T52" fmla="*/ 50 w 400"/>
                <a:gd name="T53" fmla="*/ 50 h 400"/>
                <a:gd name="T54" fmla="*/ 66 w 400"/>
                <a:gd name="T55" fmla="*/ 89 h 400"/>
                <a:gd name="T56" fmla="*/ 89 w 400"/>
                <a:gd name="T57" fmla="*/ 67 h 400"/>
                <a:gd name="T58" fmla="*/ 310 w 400"/>
                <a:gd name="T59" fmla="*/ 333 h 400"/>
                <a:gd name="T60" fmla="*/ 350 w 400"/>
                <a:gd name="T61" fmla="*/ 350 h 400"/>
                <a:gd name="T62" fmla="*/ 333 w 400"/>
                <a:gd name="T63" fmla="*/ 311 h 400"/>
                <a:gd name="T64" fmla="*/ 310 w 400"/>
                <a:gd name="T65" fmla="*/ 3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400">
                  <a:moveTo>
                    <a:pt x="380" y="184"/>
                  </a:moveTo>
                  <a:cubicBezTo>
                    <a:pt x="376" y="184"/>
                    <a:pt x="364" y="184"/>
                    <a:pt x="360" y="184"/>
                  </a:cubicBezTo>
                  <a:cubicBezTo>
                    <a:pt x="349" y="184"/>
                    <a:pt x="340" y="191"/>
                    <a:pt x="340" y="200"/>
                  </a:cubicBezTo>
                  <a:cubicBezTo>
                    <a:pt x="340" y="209"/>
                    <a:pt x="349" y="216"/>
                    <a:pt x="360" y="216"/>
                  </a:cubicBezTo>
                  <a:cubicBezTo>
                    <a:pt x="364" y="216"/>
                    <a:pt x="376" y="216"/>
                    <a:pt x="380" y="216"/>
                  </a:cubicBezTo>
                  <a:cubicBezTo>
                    <a:pt x="391" y="216"/>
                    <a:pt x="400" y="209"/>
                    <a:pt x="400" y="200"/>
                  </a:cubicBezTo>
                  <a:cubicBezTo>
                    <a:pt x="400" y="191"/>
                    <a:pt x="391" y="184"/>
                    <a:pt x="380" y="184"/>
                  </a:cubicBezTo>
                  <a:close/>
                  <a:moveTo>
                    <a:pt x="200" y="90"/>
                  </a:moveTo>
                  <a:cubicBezTo>
                    <a:pt x="139" y="90"/>
                    <a:pt x="90" y="139"/>
                    <a:pt x="90" y="200"/>
                  </a:cubicBezTo>
                  <a:cubicBezTo>
                    <a:pt x="90" y="261"/>
                    <a:pt x="139" y="310"/>
                    <a:pt x="200" y="310"/>
                  </a:cubicBezTo>
                  <a:cubicBezTo>
                    <a:pt x="261" y="310"/>
                    <a:pt x="310" y="261"/>
                    <a:pt x="310" y="200"/>
                  </a:cubicBezTo>
                  <a:cubicBezTo>
                    <a:pt x="310" y="139"/>
                    <a:pt x="261" y="90"/>
                    <a:pt x="200" y="90"/>
                  </a:cubicBezTo>
                  <a:close/>
                  <a:moveTo>
                    <a:pt x="200" y="280"/>
                  </a:moveTo>
                  <a:cubicBezTo>
                    <a:pt x="156" y="280"/>
                    <a:pt x="120" y="244"/>
                    <a:pt x="120" y="200"/>
                  </a:cubicBezTo>
                  <a:cubicBezTo>
                    <a:pt x="120" y="156"/>
                    <a:pt x="156" y="120"/>
                    <a:pt x="200" y="120"/>
                  </a:cubicBezTo>
                  <a:cubicBezTo>
                    <a:pt x="244" y="120"/>
                    <a:pt x="280" y="156"/>
                    <a:pt x="280" y="200"/>
                  </a:cubicBezTo>
                  <a:cubicBezTo>
                    <a:pt x="280" y="244"/>
                    <a:pt x="244" y="280"/>
                    <a:pt x="200" y="280"/>
                  </a:cubicBezTo>
                  <a:close/>
                  <a:moveTo>
                    <a:pt x="59" y="200"/>
                  </a:moveTo>
                  <a:cubicBezTo>
                    <a:pt x="59" y="191"/>
                    <a:pt x="51" y="184"/>
                    <a:pt x="40" y="184"/>
                  </a:cubicBezTo>
                  <a:cubicBezTo>
                    <a:pt x="36" y="184"/>
                    <a:pt x="23" y="184"/>
                    <a:pt x="20" y="184"/>
                  </a:cubicBezTo>
                  <a:cubicBezTo>
                    <a:pt x="9" y="184"/>
                    <a:pt x="0" y="191"/>
                    <a:pt x="0" y="200"/>
                  </a:cubicBezTo>
                  <a:cubicBezTo>
                    <a:pt x="0" y="209"/>
                    <a:pt x="9" y="216"/>
                    <a:pt x="20" y="216"/>
                  </a:cubicBezTo>
                  <a:cubicBezTo>
                    <a:pt x="23" y="216"/>
                    <a:pt x="36" y="216"/>
                    <a:pt x="40" y="216"/>
                  </a:cubicBezTo>
                  <a:cubicBezTo>
                    <a:pt x="51" y="216"/>
                    <a:pt x="59" y="209"/>
                    <a:pt x="59" y="200"/>
                  </a:cubicBezTo>
                  <a:close/>
                  <a:moveTo>
                    <a:pt x="200" y="60"/>
                  </a:moveTo>
                  <a:cubicBezTo>
                    <a:pt x="209" y="60"/>
                    <a:pt x="216" y="51"/>
                    <a:pt x="216" y="40"/>
                  </a:cubicBezTo>
                  <a:cubicBezTo>
                    <a:pt x="216" y="36"/>
                    <a:pt x="216" y="24"/>
                    <a:pt x="216" y="20"/>
                  </a:cubicBezTo>
                  <a:cubicBezTo>
                    <a:pt x="216" y="9"/>
                    <a:pt x="209" y="0"/>
                    <a:pt x="200" y="0"/>
                  </a:cubicBezTo>
                  <a:cubicBezTo>
                    <a:pt x="191" y="0"/>
                    <a:pt x="184" y="9"/>
                    <a:pt x="184" y="20"/>
                  </a:cubicBezTo>
                  <a:cubicBezTo>
                    <a:pt x="184" y="24"/>
                    <a:pt x="184" y="36"/>
                    <a:pt x="184" y="40"/>
                  </a:cubicBezTo>
                  <a:cubicBezTo>
                    <a:pt x="184" y="51"/>
                    <a:pt x="191" y="60"/>
                    <a:pt x="200" y="60"/>
                  </a:cubicBezTo>
                  <a:close/>
                  <a:moveTo>
                    <a:pt x="200" y="340"/>
                  </a:moveTo>
                  <a:cubicBezTo>
                    <a:pt x="191" y="340"/>
                    <a:pt x="184" y="349"/>
                    <a:pt x="184" y="360"/>
                  </a:cubicBezTo>
                  <a:cubicBezTo>
                    <a:pt x="184" y="364"/>
                    <a:pt x="184" y="376"/>
                    <a:pt x="184" y="380"/>
                  </a:cubicBezTo>
                  <a:cubicBezTo>
                    <a:pt x="184" y="391"/>
                    <a:pt x="191" y="400"/>
                    <a:pt x="200" y="400"/>
                  </a:cubicBezTo>
                  <a:cubicBezTo>
                    <a:pt x="209" y="400"/>
                    <a:pt x="216" y="391"/>
                    <a:pt x="216" y="380"/>
                  </a:cubicBezTo>
                  <a:cubicBezTo>
                    <a:pt x="216" y="376"/>
                    <a:pt x="216" y="364"/>
                    <a:pt x="216" y="360"/>
                  </a:cubicBezTo>
                  <a:cubicBezTo>
                    <a:pt x="216" y="349"/>
                    <a:pt x="209" y="340"/>
                    <a:pt x="200" y="340"/>
                  </a:cubicBezTo>
                  <a:close/>
                  <a:moveTo>
                    <a:pt x="347" y="75"/>
                  </a:moveTo>
                  <a:cubicBezTo>
                    <a:pt x="355" y="67"/>
                    <a:pt x="356" y="56"/>
                    <a:pt x="350" y="50"/>
                  </a:cubicBezTo>
                  <a:cubicBezTo>
                    <a:pt x="344" y="44"/>
                    <a:pt x="332" y="45"/>
                    <a:pt x="324" y="53"/>
                  </a:cubicBezTo>
                  <a:cubicBezTo>
                    <a:pt x="322" y="55"/>
                    <a:pt x="313" y="64"/>
                    <a:pt x="310" y="67"/>
                  </a:cubicBezTo>
                  <a:cubicBezTo>
                    <a:pt x="303" y="74"/>
                    <a:pt x="301" y="86"/>
                    <a:pt x="308" y="92"/>
                  </a:cubicBezTo>
                  <a:cubicBezTo>
                    <a:pt x="314" y="98"/>
                    <a:pt x="325" y="97"/>
                    <a:pt x="333" y="89"/>
                  </a:cubicBezTo>
                  <a:cubicBezTo>
                    <a:pt x="335" y="87"/>
                    <a:pt x="345" y="77"/>
                    <a:pt x="347" y="75"/>
                  </a:cubicBezTo>
                  <a:close/>
                  <a:moveTo>
                    <a:pt x="66" y="311"/>
                  </a:moveTo>
                  <a:cubicBezTo>
                    <a:pt x="64" y="313"/>
                    <a:pt x="55" y="322"/>
                    <a:pt x="52" y="325"/>
                  </a:cubicBezTo>
                  <a:cubicBezTo>
                    <a:pt x="45" y="332"/>
                    <a:pt x="43" y="344"/>
                    <a:pt x="50" y="350"/>
                  </a:cubicBezTo>
                  <a:cubicBezTo>
                    <a:pt x="56" y="356"/>
                    <a:pt x="67" y="355"/>
                    <a:pt x="75" y="347"/>
                  </a:cubicBezTo>
                  <a:cubicBezTo>
                    <a:pt x="77" y="345"/>
                    <a:pt x="87" y="335"/>
                    <a:pt x="89" y="333"/>
                  </a:cubicBezTo>
                  <a:cubicBezTo>
                    <a:pt x="97" y="325"/>
                    <a:pt x="98" y="314"/>
                    <a:pt x="92" y="308"/>
                  </a:cubicBezTo>
                  <a:cubicBezTo>
                    <a:pt x="86" y="302"/>
                    <a:pt x="74" y="303"/>
                    <a:pt x="66" y="311"/>
                  </a:cubicBezTo>
                  <a:close/>
                  <a:moveTo>
                    <a:pt x="75" y="53"/>
                  </a:moveTo>
                  <a:cubicBezTo>
                    <a:pt x="67" y="45"/>
                    <a:pt x="56" y="44"/>
                    <a:pt x="50" y="50"/>
                  </a:cubicBezTo>
                  <a:cubicBezTo>
                    <a:pt x="43" y="56"/>
                    <a:pt x="45" y="67"/>
                    <a:pt x="52" y="75"/>
                  </a:cubicBezTo>
                  <a:cubicBezTo>
                    <a:pt x="55" y="77"/>
                    <a:pt x="64" y="87"/>
                    <a:pt x="66" y="89"/>
                  </a:cubicBezTo>
                  <a:cubicBezTo>
                    <a:pt x="74" y="97"/>
                    <a:pt x="86" y="98"/>
                    <a:pt x="92" y="92"/>
                  </a:cubicBezTo>
                  <a:cubicBezTo>
                    <a:pt x="98" y="86"/>
                    <a:pt x="97" y="74"/>
                    <a:pt x="89" y="67"/>
                  </a:cubicBezTo>
                  <a:cubicBezTo>
                    <a:pt x="87" y="64"/>
                    <a:pt x="77" y="55"/>
                    <a:pt x="75" y="53"/>
                  </a:cubicBezTo>
                  <a:close/>
                  <a:moveTo>
                    <a:pt x="310" y="333"/>
                  </a:moveTo>
                  <a:cubicBezTo>
                    <a:pt x="313" y="335"/>
                    <a:pt x="322" y="345"/>
                    <a:pt x="324" y="347"/>
                  </a:cubicBezTo>
                  <a:cubicBezTo>
                    <a:pt x="332" y="355"/>
                    <a:pt x="344" y="356"/>
                    <a:pt x="350" y="350"/>
                  </a:cubicBezTo>
                  <a:cubicBezTo>
                    <a:pt x="356" y="344"/>
                    <a:pt x="355" y="332"/>
                    <a:pt x="347" y="325"/>
                  </a:cubicBezTo>
                  <a:cubicBezTo>
                    <a:pt x="345" y="322"/>
                    <a:pt x="335" y="313"/>
                    <a:pt x="333" y="311"/>
                  </a:cubicBezTo>
                  <a:cubicBezTo>
                    <a:pt x="325" y="303"/>
                    <a:pt x="314" y="302"/>
                    <a:pt x="308" y="308"/>
                  </a:cubicBezTo>
                  <a:cubicBezTo>
                    <a:pt x="301" y="314"/>
                    <a:pt x="303" y="325"/>
                    <a:pt x="310" y="3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33"/>
            <p:cNvSpPr/>
            <p:nvPr>
              <p:custDataLst>
                <p:tags r:id="rId14"/>
              </p:custDataLst>
            </p:nvPr>
          </p:nvSpPr>
          <p:spPr bwMode="auto">
            <a:xfrm>
              <a:off x="4318883" y="2135486"/>
              <a:ext cx="426633" cy="426633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327910" y="4177030"/>
            <a:ext cx="3252470" cy="379730"/>
            <a:chOff x="3666" y="6578"/>
            <a:chExt cx="5122" cy="598"/>
          </a:xfrm>
        </p:grpSpPr>
        <p:grpSp>
          <p:nvGrpSpPr>
            <p:cNvPr id="15" name="Group 146"/>
            <p:cNvGrpSpPr/>
            <p:nvPr/>
          </p:nvGrpSpPr>
          <p:grpSpPr>
            <a:xfrm rot="0" flipV="1">
              <a:off x="8098" y="6680"/>
              <a:ext cx="691" cy="496"/>
              <a:chOff x="3672114" y="2961703"/>
              <a:chExt cx="1188615" cy="782652"/>
            </a:xfrm>
          </p:grpSpPr>
          <p:cxnSp>
            <p:nvCxnSpPr>
              <p:cNvPr id="28" name="Straight Connector 147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48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152"/>
            <p:cNvSpPr txBox="1"/>
            <p:nvPr>
              <p:custDataLst>
                <p:tags r:id="rId17"/>
              </p:custDataLst>
            </p:nvPr>
          </p:nvSpPr>
          <p:spPr>
            <a:xfrm>
              <a:off x="3666" y="6578"/>
              <a:ext cx="2684" cy="254"/>
            </a:xfrm>
            <a:prstGeom prst="rect">
              <a:avLst/>
            </a:prstGeom>
          </p:spPr>
          <p:txBody>
            <a:bodyPr vert="horz" wrap="none" lIns="0" tIns="0" rIns="0" bIns="0" anchor="t">
              <a:noAutofit/>
            </a:bodyPr>
            <a:p>
              <a:pPr algn="l">
                <a:spcBef>
                  <a:spcPct val="0"/>
                </a:spcBef>
              </a:pPr>
              <a:r>
                <a:rPr lang="zh-CN" altLang="en-US" sz="1700" b="1">
                  <a:solidFill>
                    <a:schemeClr val="accent4"/>
                  </a:solidFill>
                  <a:cs typeface="+mn-ea"/>
                  <a:sym typeface="+mn-lt"/>
                </a:rPr>
                <a:t>Experimental research</a:t>
              </a:r>
              <a:endParaRPr lang="zh-CN" altLang="en-US" sz="17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78305" y="2634615"/>
            <a:ext cx="3147695" cy="713740"/>
            <a:chOff x="2643" y="4149"/>
            <a:chExt cx="4957" cy="1124"/>
          </a:xfrm>
        </p:grpSpPr>
        <p:grpSp>
          <p:nvGrpSpPr>
            <p:cNvPr id="14" name="Group 137"/>
            <p:cNvGrpSpPr/>
            <p:nvPr/>
          </p:nvGrpSpPr>
          <p:grpSpPr>
            <a:xfrm rot="0">
              <a:off x="5894" y="4149"/>
              <a:ext cx="1706" cy="1124"/>
              <a:chOff x="3672114" y="2961703"/>
              <a:chExt cx="1188615" cy="782652"/>
            </a:xfrm>
          </p:grpSpPr>
          <p:cxnSp>
            <p:nvCxnSpPr>
              <p:cNvPr id="34" name="Straight Connector 138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139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2"/>
            <p:cNvSpPr txBox="1"/>
            <p:nvPr>
              <p:custDataLst>
                <p:tags r:id="rId20"/>
              </p:custDataLst>
            </p:nvPr>
          </p:nvSpPr>
          <p:spPr>
            <a:xfrm>
              <a:off x="2643" y="4590"/>
              <a:ext cx="2684" cy="254"/>
            </a:xfrm>
            <a:prstGeom prst="rect">
              <a:avLst/>
            </a:prstGeom>
          </p:spPr>
          <p:txBody>
            <a:bodyPr vert="horz" wrap="none" lIns="0" tIns="0" rIns="0" bIns="0" anchor="t">
              <a:noAutofit/>
            </a:bodyPr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Correlative research </a:t>
              </a:r>
              <a:endParaRPr lang="zh-CN" altLang="en-US" b="1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and analysis</a:t>
              </a:r>
              <a:endParaRPr lang="zh-CN" altLang="en-US" b="1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094855" y="2634615"/>
            <a:ext cx="2910205" cy="783590"/>
            <a:chOff x="11173" y="4149"/>
            <a:chExt cx="4583" cy="1234"/>
          </a:xfrm>
        </p:grpSpPr>
        <p:grpSp>
          <p:nvGrpSpPr>
            <p:cNvPr id="18" name="Group 140"/>
            <p:cNvGrpSpPr/>
            <p:nvPr/>
          </p:nvGrpSpPr>
          <p:grpSpPr>
            <a:xfrm rot="0" flipH="1">
              <a:off x="11173" y="4149"/>
              <a:ext cx="1706" cy="1124"/>
              <a:chOff x="3672114" y="2961703"/>
              <a:chExt cx="1188615" cy="782652"/>
            </a:xfrm>
          </p:grpSpPr>
          <p:cxnSp>
            <p:nvCxnSpPr>
              <p:cNvPr id="32" name="Straight Connector 141"/>
              <p:cNvCxnSpPr/>
              <p:nvPr>
                <p:custDataLst>
                  <p:tags r:id="rId21"/>
                </p:custDataLst>
              </p:nvPr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2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6"/>
            <p:cNvSpPr txBox="1"/>
            <p:nvPr>
              <p:custDataLst>
                <p:tags r:id="rId23"/>
              </p:custDataLst>
            </p:nvPr>
          </p:nvSpPr>
          <p:spPr>
            <a:xfrm>
              <a:off x="13016" y="5129"/>
              <a:ext cx="2741" cy="254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noAutofit/>
            </a:bodyPr>
            <a:p>
              <a:pPr algn="l">
                <a:spcBef>
                  <a:spcPct val="0"/>
                </a:spcBef>
              </a:pPr>
              <a:r>
                <a:rPr lang="zh-CN" altLang="en-US" sz="1700" b="1">
                  <a:solidFill>
                    <a:schemeClr val="accent3"/>
                  </a:solidFill>
                  <a:cs typeface="+mn-ea"/>
                  <a:sym typeface="+mn-lt"/>
                </a:rPr>
                <a:t>Data analysis</a:t>
              </a:r>
              <a:endParaRPr lang="zh-CN" altLang="en-US" sz="17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334760" y="3554730"/>
            <a:ext cx="2988310" cy="782955"/>
            <a:chOff x="9976" y="5598"/>
            <a:chExt cx="4706" cy="1233"/>
          </a:xfrm>
        </p:grpSpPr>
        <p:grpSp>
          <p:nvGrpSpPr>
            <p:cNvPr id="19" name="Group 143"/>
            <p:cNvGrpSpPr/>
            <p:nvPr/>
          </p:nvGrpSpPr>
          <p:grpSpPr>
            <a:xfrm rot="0" flipH="1">
              <a:off x="9976" y="5598"/>
              <a:ext cx="1706" cy="1124"/>
              <a:chOff x="3672114" y="2961703"/>
              <a:chExt cx="1188615" cy="782652"/>
            </a:xfrm>
          </p:grpSpPr>
          <p:cxnSp>
            <p:nvCxnSpPr>
              <p:cNvPr id="30" name="Straight Connector 144"/>
              <p:cNvCxnSpPr/>
              <p:nvPr>
                <p:custDataLst>
                  <p:tags r:id="rId24"/>
                </p:custDataLst>
              </p:nvPr>
            </p:nvCxnSpPr>
            <p:spPr>
              <a:xfrm flipH="1">
                <a:off x="4412341" y="2961703"/>
                <a:ext cx="448388" cy="773992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45"/>
              <p:cNvCxnSpPr/>
              <p:nvPr>
                <p:custDataLst>
                  <p:tags r:id="rId25"/>
                </p:custDataLst>
              </p:nvPr>
            </p:nvCxnSpPr>
            <p:spPr>
              <a:xfrm flipH="1">
                <a:off x="3672114" y="3744355"/>
                <a:ext cx="740227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8"/>
            <p:cNvSpPr txBox="1"/>
            <p:nvPr>
              <p:custDataLst>
                <p:tags r:id="rId26"/>
              </p:custDataLst>
            </p:nvPr>
          </p:nvSpPr>
          <p:spPr>
            <a:xfrm>
              <a:off x="11942" y="6577"/>
              <a:ext cx="2741" cy="254"/>
            </a:xfrm>
            <a:prstGeom prst="rect">
              <a:avLst/>
            </a:prstGeom>
          </p:spPr>
          <p:txBody>
            <a:bodyPr vert="horz" wrap="none" lIns="0" tIns="0" rIns="0" bIns="0" anchor="t" anchorCtr="0">
              <a:noAutofit/>
            </a:bodyPr>
            <a:p>
              <a:pPr algn="l">
                <a:spcBef>
                  <a:spcPct val="0"/>
                </a:spcBef>
              </a:pPr>
              <a:r>
                <a:rPr lang="zh-CN" altLang="en-US" sz="1700" b="1">
                  <a:solidFill>
                    <a:schemeClr val="accent5"/>
                  </a:solidFill>
                  <a:cs typeface="+mn-ea"/>
                  <a:sym typeface="+mn-lt"/>
                </a:rPr>
                <a:t>Comparative research</a:t>
              </a:r>
              <a:endParaRPr lang="zh-CN" altLang="en-US" sz="17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57" name="椭圆 56"/>
            <p:cNvSpPr/>
            <p:nvPr>
              <p:custDataLst>
                <p:tags r:id="rId27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8" name="图片 57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  <p:custDataLst>
      <p:tags r:id="rId3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8001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FRUR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298" y="2736503"/>
            <a:ext cx="4838700" cy="1593850"/>
            <a:chOff x="1905370" y="1971973"/>
            <a:chExt cx="4838700" cy="1593850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Key Innovations and 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Achievements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05370" y="3288963"/>
              <a:ext cx="4838700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주요 혁신 및 결과물</a:t>
              </a:r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2" name="椭圆 1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4.1 key innovation</a:t>
            </a:r>
            <a:endParaRPr lang="en-US" altLang="zh-CN" sz="2000" b="0">
              <a:latin typeface="+mj-ea"/>
              <a:ea typeface="+mj-ea"/>
              <a:sym typeface="+mn-ea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669925" y="3429000"/>
            <a:ext cx="1085024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295775" y="1628775"/>
            <a:ext cx="3600450" cy="3600450"/>
            <a:chOff x="6765" y="2565"/>
            <a:chExt cx="5670" cy="5670"/>
          </a:xfrm>
        </p:grpSpPr>
        <p:sp>
          <p:nvSpPr>
            <p:cNvPr id="9" name="iṡ1ïḑe"/>
            <p:cNvSpPr/>
            <p:nvPr>
              <p:custDataLst>
                <p:tags r:id="rId3"/>
              </p:custDataLst>
            </p:nvPr>
          </p:nvSpPr>
          <p:spPr bwMode="auto">
            <a:xfrm>
              <a:off x="8964" y="2565"/>
              <a:ext cx="1273" cy="5670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í$ḻíḓé"/>
            <p:cNvSpPr/>
            <p:nvPr>
              <p:custDataLst>
                <p:tags r:id="rId4"/>
              </p:custDataLst>
            </p:nvPr>
          </p:nvSpPr>
          <p:spPr bwMode="auto">
            <a:xfrm rot="5400000">
              <a:off x="8964" y="2565"/>
              <a:ext cx="1273" cy="56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accent1"/>
              </a:solidFill>
              <a:round/>
            </a:ln>
            <a:effectLst/>
          </p:spPr>
          <p:txBody>
            <a:bodyPr wrap="none" lIns="0" tIns="0" rIns="0" bIns="0" anchor="ctr"/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íṥ1ïḑè"/>
            <p:cNvSpPr/>
            <p:nvPr>
              <p:custDataLst>
                <p:tags r:id="rId5"/>
              </p:custDataLst>
            </p:nvPr>
          </p:nvSpPr>
          <p:spPr bwMode="auto">
            <a:xfrm rot="18900000">
              <a:off x="8964" y="2565"/>
              <a:ext cx="1273" cy="5670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ïśḻíďe"/>
            <p:cNvSpPr/>
            <p:nvPr>
              <p:custDataLst>
                <p:tags r:id="rId6"/>
              </p:custDataLst>
            </p:nvPr>
          </p:nvSpPr>
          <p:spPr bwMode="auto">
            <a:xfrm rot="2700000">
              <a:off x="8964" y="2565"/>
              <a:ext cx="1273" cy="5670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íṡḷîḑe"/>
            <p:cNvSpPr/>
            <p:nvPr>
              <p:custDataLst>
                <p:tags r:id="rId7"/>
              </p:custDataLst>
            </p:nvPr>
          </p:nvSpPr>
          <p:spPr bwMode="auto">
            <a:xfrm>
              <a:off x="9220" y="5015"/>
              <a:ext cx="760" cy="7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lvl1pPr>
                <a:defRPr sz="1300" b="1">
                  <a:solidFill>
                    <a:srgbClr val="000000"/>
                  </a:solidFill>
                </a:defRPr>
              </a:lvl1pPr>
              <a:lvl2pPr marL="742950" indent="-285750">
                <a:defRPr sz="1300" b="1">
                  <a:solidFill>
                    <a:srgbClr val="000000"/>
                  </a:solidFill>
                </a:defRPr>
              </a:lvl2pPr>
              <a:lvl3pPr marL="1143000" indent="-228600">
                <a:defRPr sz="1300" b="1">
                  <a:solidFill>
                    <a:srgbClr val="000000"/>
                  </a:solidFill>
                </a:defRPr>
              </a:lvl3pPr>
              <a:lvl4pPr marL="1600200" indent="-228600">
                <a:defRPr sz="1300" b="1">
                  <a:solidFill>
                    <a:srgbClr val="000000"/>
                  </a:solidFill>
                </a:defRPr>
              </a:lvl4pPr>
              <a:lvl5pPr marL="2057400" indent="-228600">
                <a:defRPr sz="1300" b="1">
                  <a:solidFill>
                    <a:srgbClr val="000000"/>
                  </a:solidFill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" name="ïšlïḋè"/>
          <p:cNvSpPr/>
          <p:nvPr/>
        </p:nvSpPr>
        <p:spPr bwMode="auto">
          <a:xfrm>
            <a:off x="679450" y="1547495"/>
            <a:ext cx="3949700" cy="12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A ne</a:t>
            </a:r>
            <a:r>
              <a:rPr lang="en-US" altLang="zh-CN" sz="1400" b="1" dirty="0"/>
              <a:t>w</a:t>
            </a:r>
            <a:r>
              <a:rPr lang="en-US" altLang="zh-CN" sz="1400" dirty="0"/>
              <a:t> net</a:t>
            </a:r>
            <a:r>
              <a:rPr lang="en-US" altLang="zh-CN" sz="1400" b="1" dirty="0"/>
              <a:t>w</a:t>
            </a:r>
            <a:r>
              <a:rPr lang="en-US" altLang="zh-CN" sz="1400" dirty="0"/>
              <a:t>or</a:t>
            </a:r>
            <a:r>
              <a:rPr lang="en-US" altLang="zh-CN" sz="1400" b="1" dirty="0"/>
              <a:t>k</a:t>
            </a:r>
            <a:r>
              <a:rPr lang="en-US" altLang="zh-CN" sz="1400" dirty="0"/>
              <a:t> structure is proposed to capture the trend and periodicity of time series.</a:t>
            </a:r>
            <a:endParaRPr lang="en-US" altLang="zh-CN" sz="1400" dirty="0"/>
          </a:p>
        </p:txBody>
      </p:sp>
      <p:sp>
        <p:nvSpPr>
          <p:cNvPr id="23" name="íSḻidè"/>
          <p:cNvSpPr/>
          <p:nvPr/>
        </p:nvSpPr>
        <p:spPr bwMode="auto">
          <a:xfrm>
            <a:off x="7436485" y="1547495"/>
            <a:ext cx="4161155" cy="12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A fusion method is proposed to capture the dependence of time and space for dynamic spatio-temporal feature learning.</a:t>
            </a:r>
            <a:endParaRPr lang="en-US" altLang="zh-CN" sz="1400" dirty="0"/>
          </a:p>
        </p:txBody>
      </p:sp>
      <p:sp>
        <p:nvSpPr>
          <p:cNvPr id="27" name="íŝļïḑé"/>
          <p:cNvSpPr/>
          <p:nvPr/>
        </p:nvSpPr>
        <p:spPr bwMode="auto">
          <a:xfrm>
            <a:off x="679450" y="4396105"/>
            <a:ext cx="3949700" cy="12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Integrated</a:t>
            </a:r>
            <a:r>
              <a:rPr lang="en-US" altLang="zh-CN" sz="1400" b="1" dirty="0"/>
              <a:t> w</a:t>
            </a:r>
            <a:r>
              <a:rPr lang="en-US" altLang="zh-CN" sz="1400" dirty="0"/>
              <a:t>ith </a:t>
            </a:r>
            <a:r>
              <a:rPr lang="en-US" altLang="zh-CN" sz="1400" b="1" dirty="0"/>
              <a:t>G</a:t>
            </a:r>
            <a:r>
              <a:rPr lang="en-US" altLang="zh-CN" sz="1400" dirty="0"/>
              <a:t>NN for grouping and composition module, it enhances the association bet</a:t>
            </a:r>
            <a:r>
              <a:rPr lang="en-US" altLang="zh-CN" sz="1400" b="1" dirty="0"/>
              <a:t>w</a:t>
            </a:r>
            <a:r>
              <a:rPr lang="en-US" altLang="zh-CN" sz="1400" dirty="0"/>
              <a:t>een comple</a:t>
            </a:r>
            <a:r>
              <a:rPr lang="en-US" altLang="zh-CN" sz="1400" b="1" dirty="0"/>
              <a:t>x</a:t>
            </a:r>
            <a:r>
              <a:rPr lang="en-US" altLang="zh-CN" sz="1400" dirty="0"/>
              <a:t> nodes and edges.</a:t>
            </a:r>
            <a:endParaRPr lang="en-US" altLang="zh-CN" sz="1400" dirty="0"/>
          </a:p>
        </p:txBody>
      </p:sp>
      <p:sp>
        <p:nvSpPr>
          <p:cNvPr id="50" name="iş1îďé"/>
          <p:cNvSpPr/>
          <p:nvPr/>
        </p:nvSpPr>
        <p:spPr bwMode="auto">
          <a:xfrm>
            <a:off x="7504430" y="4396105"/>
            <a:ext cx="4218940" cy="124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/>
              <a:t>The fusion model can adaptively adjust the information </a:t>
            </a:r>
            <a:r>
              <a:rPr lang="en-US" altLang="zh-CN" sz="1400" b="1" dirty="0"/>
              <a:t>w</a:t>
            </a:r>
            <a:r>
              <a:rPr lang="en-US" altLang="zh-CN" sz="1400" dirty="0"/>
              <a:t>eight of the t</a:t>
            </a:r>
            <a:r>
              <a:rPr lang="en-US" altLang="zh-CN" sz="1400" b="1" dirty="0"/>
              <a:t>w</a:t>
            </a:r>
            <a:r>
              <a:rPr lang="en-US" altLang="zh-CN" sz="1400" dirty="0"/>
              <a:t>o modules to improve the efficiency of long-distance information transmission.</a:t>
            </a:r>
            <a:endParaRPr lang="en-US" altLang="zh-CN" sz="1400" dirty="0"/>
          </a:p>
        </p:txBody>
      </p:sp>
      <p:grpSp>
        <p:nvGrpSpPr>
          <p:cNvPr id="51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56" name="椭圆 55"/>
            <p:cNvSpPr/>
            <p:nvPr>
              <p:custDataLst>
                <p:tags r:id="rId8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7" name="图片 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7" grpId="0"/>
      <p:bldP spid="27" grpId="1"/>
      <p:bldP spid="23" grpId="0"/>
      <p:bldP spid="23" grpId="1"/>
      <p:bldP spid="50" grpId="0"/>
      <p:bldP spid="5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4.2 E</a:t>
            </a:r>
            <a:r>
              <a:rPr lang="en-US" altLang="zh-CN" sz="2000">
                <a:latin typeface="+mj-ea"/>
                <a:ea typeface="+mj-ea"/>
                <a:sym typeface="+mn-ea"/>
              </a:rPr>
              <a:t>x</a:t>
            </a:r>
            <a:r>
              <a:rPr lang="en-US" altLang="zh-CN" sz="2000" b="0">
                <a:latin typeface="+mj-ea"/>
                <a:ea typeface="+mj-ea"/>
                <a:sym typeface="+mn-ea"/>
              </a:rPr>
              <a:t>pected Achievements</a:t>
            </a:r>
            <a:endParaRPr lang="en-US" altLang="zh-CN" sz="2000" b="0">
              <a:latin typeface="+mj-ea"/>
              <a:ea typeface="+mj-ea"/>
              <a:sym typeface="+mn-ea"/>
            </a:endParaRPr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7245350" y="1695450"/>
            <a:ext cx="0" cy="4297408"/>
          </a:xfrm>
          <a:prstGeom prst="line">
            <a:avLst/>
          </a:prstGeom>
          <a:ln w="25400">
            <a:gradFill>
              <a:gsLst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2063115" y="3785870"/>
            <a:ext cx="10066020" cy="1863090"/>
            <a:chOff x="3249" y="5962"/>
            <a:chExt cx="15852" cy="2934"/>
          </a:xfrm>
        </p:grpSpPr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3249" y="6767"/>
              <a:ext cx="6844" cy="212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SG"/>
              </a:defPPr>
              <a:lvl1pPr algn="r">
                <a:lnSpc>
                  <a:spcPct val="125000"/>
                </a:lnSpc>
                <a:defRPr sz="1600" cap="none" spc="0">
                  <a:ln w="1905"/>
                  <a:solidFill>
                    <a:schemeClr val="bg1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ea"/>
                </a:defRPr>
              </a:lvl1pPr>
            </a:lstStyle>
            <a:p>
              <a:pPr algn="l"/>
              <a:r>
                <a:rPr lang="en-US" sz="1800">
                  <a:solidFill>
                    <a:schemeClr val="tx1"/>
                  </a:solidFill>
                  <a:latin typeface="Times New Roman" panose="02020603050405020304" charset="0"/>
                  <a:ea typeface="SimSun" panose="02010600030101010101" pitchFamily="2" charset="-122"/>
                </a:rPr>
                <a:t>The experiment has been completed and a paper will be written</a:t>
              </a:r>
              <a:endParaRPr lang="zh-CN" altLang="en-US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421" y="5962"/>
              <a:ext cx="15680" cy="1708"/>
              <a:chOff x="3421" y="5962"/>
              <a:chExt cx="15680" cy="1708"/>
            </a:xfrm>
          </p:grpSpPr>
          <p:sp>
            <p:nvSpPr>
              <p:cNvPr id="7" name="椭圆 6"/>
              <p:cNvSpPr/>
              <p:nvPr>
                <p:custDataLst>
                  <p:tags r:id="rId4"/>
                </p:custDataLst>
              </p:nvPr>
            </p:nvSpPr>
            <p:spPr>
              <a:xfrm flipV="1">
                <a:off x="11288" y="7425"/>
                <a:ext cx="245" cy="245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3421" y="5962"/>
                <a:ext cx="6672" cy="785"/>
                <a:chOff x="1688813" y="3785598"/>
                <a:chExt cx="2968066" cy="498792"/>
              </a:xfrm>
            </p:grpSpPr>
            <p:sp>
              <p:nvSpPr>
                <p:cNvPr id="32" name="矩形: 对角圆角 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688813" y="3785598"/>
                  <a:ext cx="2968066" cy="498792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33" name="文本框 32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1841955" y="3834939"/>
                  <a:ext cx="26617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zh-CN" altLang="en-US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paper </a:t>
                  </a:r>
                  <a:r>
                    <a:rPr lang="en-US" altLang="zh-CN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2</a:t>
                  </a:r>
                  <a:r>
                    <a:rPr lang="zh-CN" altLang="en-US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 (SCI </a:t>
                  </a:r>
                  <a:r>
                    <a:rPr lang="zh-CN" altLang="en-US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unpublished</a:t>
                  </a:r>
                  <a:r>
                    <a:rPr lang="zh-CN" altLang="en-US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)</a:t>
                  </a:r>
                  <a:endPara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  <a:sym typeface="+mn-ea"/>
                  </a:endParaRPr>
                </a:p>
                <a:p>
                  <a:pPr algn="ctr"/>
                  <a:endPara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>
                <a:off x="11512" y="5962"/>
                <a:ext cx="7589" cy="1492"/>
                <a:chOff x="7334477" y="4235049"/>
                <a:chExt cx="4819015" cy="498475"/>
              </a:xfrm>
            </p:grpSpPr>
            <p:sp>
              <p:nvSpPr>
                <p:cNvPr id="38" name="矩形: 对角圆角 1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7410042" y="4235049"/>
                  <a:ext cx="4430395" cy="49847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39" name="文本框 38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7334477" y="4284496"/>
                  <a:ext cx="4819015" cy="400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l"/>
                  <a:r>
                    <a:rPr lang="zh-CN" altLang="en-US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Spatiotemporal </a:t>
                  </a:r>
                  <a:r>
                    <a:rPr lang="en-US" altLang="zh-CN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Data </a:t>
                  </a:r>
                  <a:r>
                    <a:rPr lang="zh-CN" altLang="en-US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prediction  model </a:t>
                  </a:r>
                  <a:r>
                    <a:rPr lang="en-US" altLang="zh-CN" sz="2000" dirty="0">
                      <a:solidFill>
                        <a:schemeClr val="bg1"/>
                      </a:solidFill>
                      <a:latin typeface="+mj-ea"/>
                      <a:ea typeface="+mj-ea"/>
                      <a:sym typeface="+mn-ea"/>
                    </a:rPr>
                    <a:t>2   (uncompleted)</a:t>
                  </a:r>
                  <a:endParaRPr lang="en-US" altLang="zh-CN" sz="20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  <a:p>
                  <a:pPr algn="l"/>
                  <a:endPara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2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3" name="椭圆 2"/>
            <p:cNvSpPr/>
            <p:nvPr>
              <p:custDataLst>
                <p:tags r:id="rId9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736090" y="1391920"/>
            <a:ext cx="10183948" cy="2612390"/>
            <a:chOff x="2734" y="2192"/>
            <a:chExt cx="16038" cy="4114"/>
          </a:xfrm>
        </p:grpSpPr>
        <p:grpSp>
          <p:nvGrpSpPr>
            <p:cNvPr id="17" name="组合 16"/>
            <p:cNvGrpSpPr/>
            <p:nvPr/>
          </p:nvGrpSpPr>
          <p:grpSpPr>
            <a:xfrm>
              <a:off x="3421" y="2192"/>
              <a:ext cx="15351" cy="4114"/>
              <a:chOff x="3421" y="2192"/>
              <a:chExt cx="15351" cy="4114"/>
            </a:xfrm>
          </p:grpSpPr>
          <p:sp>
            <p:nvSpPr>
              <p:cNvPr id="15" name="文本框 1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931" y="4177"/>
                <a:ext cx="6368" cy="212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SG"/>
                </a:defPPr>
                <a:lvl1pPr algn="r">
                  <a:lnSpc>
                    <a:spcPct val="125000"/>
                  </a:lnSpc>
                  <a:defRPr sz="1600" cap="none" spc="0">
                    <a:ln w="1905"/>
                    <a:solidFill>
                      <a:schemeClr val="bg1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+mn-ea"/>
                  </a:defRPr>
                </a:lvl1pPr>
              </a:lstStyle>
              <a:p>
                <a:pPr algn="l"/>
                <a:r>
                  <a:rPr lang="en-US" sz="1800">
                    <a:solidFill>
                      <a:schemeClr val="tx1"/>
                    </a:solidFill>
                    <a:latin typeface="Times New Roman" panose="02020603050405020304" charset="0"/>
                    <a:ea typeface="SimSun" panose="02010600030101010101" pitchFamily="2" charset="-122"/>
                    <a:sym typeface="+mn-ea"/>
                  </a:rPr>
                  <a:t>A Hybrid Model for Spatiotemporal Prediction Based on INN and GNN</a:t>
                </a:r>
                <a:endParaRPr lang="en-US" sz="1800">
                  <a:solidFill>
                    <a:schemeClr val="tx1"/>
                  </a:solidFill>
                  <a:latin typeface="Times New Roman" panose="02020603050405020304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3421" y="2192"/>
                <a:ext cx="15351" cy="2178"/>
                <a:chOff x="3421" y="2192"/>
                <a:chExt cx="15351" cy="2178"/>
              </a:xfrm>
            </p:grpSpPr>
            <p:sp>
              <p:nvSpPr>
                <p:cNvPr id="5" name="椭圆 4"/>
                <p:cNvSpPr/>
                <p:nvPr>
                  <p:custDataLst>
                    <p:tags r:id="rId13"/>
                  </p:custDataLst>
                </p:nvPr>
              </p:nvSpPr>
              <p:spPr>
                <a:xfrm flipV="1">
                  <a:off x="7668" y="2399"/>
                  <a:ext cx="245" cy="24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>
                  <p:custDataLst>
                    <p:tags r:id="rId14"/>
                  </p:custDataLst>
                </p:nvPr>
              </p:nvSpPr>
              <p:spPr>
                <a:xfrm flipV="1">
                  <a:off x="11288" y="4125"/>
                  <a:ext cx="245" cy="245"/>
                </a:xfrm>
                <a:prstGeom prst="ellipse">
                  <a:avLst/>
                </a:prstGeom>
                <a:solidFill>
                  <a:schemeClr val="accent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: 对角圆角 4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3421" y="2192"/>
                  <a:ext cx="6179" cy="78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zh-CN" altLang="en-US" sz="2000"/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11411" y="2765"/>
                  <a:ext cx="7361" cy="1409"/>
                  <a:chOff x="7237120" y="1756009"/>
                  <a:chExt cx="4674235" cy="894715"/>
                </a:xfrm>
              </p:grpSpPr>
              <p:sp>
                <p:nvSpPr>
                  <p:cNvPr id="35" name="矩形: 对角圆角 8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7376820" y="1756009"/>
                    <a:ext cx="4429760" cy="894715"/>
                  </a:xfrm>
                  <a:prstGeom prst="round2DiagRect">
                    <a:avLst>
                      <a:gd name="adj1" fmla="val 50000"/>
                      <a:gd name="adj2" fmla="val 0"/>
                    </a:avLst>
                  </a:prstGeom>
                  <a:solidFill>
                    <a:schemeClr val="accent1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zh-CN" altLang="en-US" sz="2000"/>
                  </a:p>
                </p:txBody>
              </p:sp>
              <p:sp>
                <p:nvSpPr>
                  <p:cNvPr id="36" name="文本框 35"/>
                  <p:cNvSpPr txBox="1"/>
                  <p:nvPr>
                    <p:custDataLst>
                      <p:tags r:id="rId17"/>
                    </p:custDataLst>
                  </p:nvPr>
                </p:nvSpPr>
                <p:spPr>
                  <a:xfrm>
                    <a:off x="7237120" y="1890629"/>
                    <a:ext cx="4674235" cy="4000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algn="ctr"/>
                    <a:r>
                      <a:rPr lang="zh-CN" altLang="en-US" sz="2000" dirty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Spatiotemporal </a:t>
                    </a:r>
                    <a:r>
                      <a:rPr lang="en-US" altLang="zh-CN" sz="2000" dirty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Data </a:t>
                    </a:r>
                    <a:r>
                      <a:rPr lang="zh-CN" altLang="en-US" sz="2000" dirty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prediction model 1</a:t>
                    </a:r>
                    <a:r>
                      <a:rPr lang="en-US" altLang="zh-CN" sz="2000" dirty="0">
                        <a:solidFill>
                          <a:schemeClr val="bg1"/>
                        </a:solidFill>
                        <a:latin typeface="+mj-ea"/>
                        <a:ea typeface="+mj-ea"/>
                      </a:rPr>
                      <a:t>   (completed)</a:t>
                    </a:r>
                    <a:endParaRPr lang="en-US" altLang="zh-CN" sz="2000" dirty="0">
                      <a:solidFill>
                        <a:schemeClr val="bg1"/>
                      </a:solidFill>
                      <a:latin typeface="+mj-ea"/>
                      <a:ea typeface="+mj-ea"/>
                    </a:endParaRPr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2734" y="2349"/>
              <a:ext cx="7650" cy="2058"/>
              <a:chOff x="2734" y="2349"/>
              <a:chExt cx="7650" cy="205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517" y="2349"/>
                <a:ext cx="6083" cy="62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  <a:sym typeface="+mn-ea"/>
                  </a:rPr>
                  <a:t>paper 1 (SCI Under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+mj-ea"/>
                    <a:ea typeface="+mj-ea"/>
                    <a:sym typeface="+mn-ea"/>
                  </a:rPr>
                  <a:t> 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  <a:sym typeface="+mn-ea"/>
                  </a:rPr>
                  <a:t>review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+mj-ea"/>
                    <a:ea typeface="+mj-ea"/>
                    <a:sym typeface="+mn-ea"/>
                  </a:rPr>
                  <a:t>)</a:t>
                </a:r>
                <a:endPara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endParaRPr>
              </a:p>
            </p:txBody>
          </p:sp>
          <p:sp>
            <p:nvSpPr>
              <p:cNvPr id="100" name="文本框 99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734" y="3391"/>
                <a:ext cx="7650" cy="101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indent="0" algn="ctr"/>
                <a:r>
                  <a:rPr lang="en-US" b="0">
                    <a:latin typeface="Times New Roman" panose="02020603050405020304" charset="0"/>
                    <a:ea typeface="SimSun" panose="02010600030101010101" pitchFamily="2" charset="-122"/>
                  </a:rPr>
                  <a:t>A Hybrid Model for Spatiotemporal Air</a:t>
                </a:r>
                <a:endParaRPr lang="en-US" b="0">
                  <a:latin typeface="Times New Roman" panose="02020603050405020304" charset="0"/>
                  <a:ea typeface="SimSun" panose="02010600030101010101" pitchFamily="2" charset="-122"/>
                </a:endParaRPr>
              </a:p>
              <a:p>
                <a:pPr indent="0" algn="ctr"/>
                <a:r>
                  <a:rPr lang="en-US" b="0">
                    <a:latin typeface="Times New Roman" panose="02020603050405020304" charset="0"/>
                    <a:ea typeface="SimSun" panose="02010600030101010101" pitchFamily="2" charset="-122"/>
                  </a:rPr>
                  <a:t> Quality Prediction Based on INN and GNN</a:t>
                </a:r>
                <a:endParaRPr lang="en-US" b="0">
                  <a:latin typeface="Times New Roman" panose="02020603050405020304" charset="0"/>
                  <a:ea typeface="SimSun" panose="02010600030101010101" pitchFamily="2" charset="-122"/>
                </a:endParaRPr>
              </a:p>
            </p:txBody>
          </p:sp>
        </p:grpSp>
      </p:grp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412923" y="1440534"/>
            <a:ext cx="5366151" cy="734695"/>
            <a:chOff x="3412923" y="1440534"/>
            <a:chExt cx="5366151" cy="734695"/>
          </a:xfrm>
        </p:grpSpPr>
        <p:sp>
          <p:nvSpPr>
            <p:cNvPr id="45" name="文本框 44"/>
            <p:cNvSpPr txBox="1"/>
            <p:nvPr/>
          </p:nvSpPr>
          <p:spPr>
            <a:xfrm>
              <a:off x="4581958" y="1440534"/>
              <a:ext cx="2838450" cy="73469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zh-CN" altLang="en-US" sz="36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CONTENTS</a:t>
              </a:r>
              <a:endParaRPr lang="zh-CN" altLang="en-US" sz="36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7812087" y="1625150"/>
              <a:ext cx="966987" cy="152400"/>
              <a:chOff x="9774601" y="5660136"/>
              <a:chExt cx="966987" cy="152400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flipH="1">
              <a:off x="3412923" y="1625150"/>
              <a:ext cx="966987" cy="152400"/>
              <a:chOff x="9774601" y="5660136"/>
              <a:chExt cx="966987" cy="152400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10046130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10317659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0589188" y="5660136"/>
                <a:ext cx="152400" cy="152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9774601" y="5660136"/>
                <a:ext cx="152400" cy="15240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1019810" y="2098040"/>
            <a:ext cx="1920875" cy="1854200"/>
            <a:chOff x="1592" y="4789"/>
            <a:chExt cx="3025" cy="2920"/>
          </a:xfrm>
        </p:grpSpPr>
        <p:sp>
          <p:nvSpPr>
            <p:cNvPr id="49" name="泪滴形 48"/>
            <p:cNvSpPr/>
            <p:nvPr/>
          </p:nvSpPr>
          <p:spPr>
            <a:xfrm>
              <a:off x="2356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01</a:t>
              </a:r>
              <a:endParaRPr lang="zh-CN" altLang="en-US" sz="20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592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Research background 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and significance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endParaRPr lang="zh-CN" altLang="en-US" sz="16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776" y="7370"/>
              <a:ext cx="2841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ko-KR" altLang="en-US" sz="1400" b="1" dirty="0">
                  <a:solidFill>
                    <a:srgbClr val="204E6C"/>
                  </a:solidFill>
                  <a:sym typeface="+mn-ea"/>
                </a:rPr>
                <a:t>연구 배경 및 의의</a:t>
              </a:r>
              <a:endParaRPr kumimoji="1" lang="en-US" altLang="zh-CN" sz="1600" dirty="0">
                <a:solidFill>
                  <a:schemeClr val="accent6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94605" y="2098040"/>
            <a:ext cx="1846580" cy="1638935"/>
            <a:chOff x="6144" y="4789"/>
            <a:chExt cx="2908" cy="2581"/>
          </a:xfrm>
        </p:grpSpPr>
        <p:sp>
          <p:nvSpPr>
            <p:cNvPr id="52" name="泪滴形 51"/>
            <p:cNvSpPr/>
            <p:nvPr/>
          </p:nvSpPr>
          <p:spPr>
            <a:xfrm>
              <a:off x="6909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02</a:t>
              </a:r>
              <a:endParaRPr lang="zh-CN" altLang="en-US" sz="2000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144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Related research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028" y="7031"/>
              <a:ext cx="1385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l"/>
              <a:r>
                <a:rPr lang="ko-KR" altLang="en-US" sz="1400" b="1" dirty="0">
                  <a:solidFill>
                    <a:srgbClr val="204E6C"/>
                  </a:solidFill>
                  <a:sym typeface="+mn-ea"/>
                </a:rPr>
                <a:t>관련 연구</a:t>
              </a:r>
              <a:endParaRPr kumimoji="1" lang="en-US" altLang="zh-CN" sz="1400" dirty="0">
                <a:solidFill>
                  <a:schemeClr val="accent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7010" y="4294505"/>
            <a:ext cx="1846580" cy="1875155"/>
            <a:chOff x="10144" y="4789"/>
            <a:chExt cx="2908" cy="2953"/>
          </a:xfrm>
        </p:grpSpPr>
        <p:sp>
          <p:nvSpPr>
            <p:cNvPr id="55" name="泪滴形 54"/>
            <p:cNvSpPr/>
            <p:nvPr/>
          </p:nvSpPr>
          <p:spPr>
            <a:xfrm>
              <a:off x="10908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04</a:t>
              </a:r>
              <a:endParaRPr lang="zh-CN" altLang="en-US" sz="2000" dirty="0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144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</a:rPr>
                <a:t>Key Innovations 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</a:rPr>
                <a:t>and Achievements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144" y="7403"/>
              <a:ext cx="2908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ko-KR" altLang="en-US" sz="1400" b="1" dirty="0">
                  <a:solidFill>
                    <a:srgbClr val="204E6C"/>
                  </a:solidFill>
                  <a:sym typeface="+mn-ea"/>
                </a:rPr>
                <a:t>주요 혁신 및 결과물</a:t>
              </a:r>
              <a:endParaRPr kumimoji="1" lang="en-US" altLang="zh-CN" sz="1400" dirty="0">
                <a:solidFill>
                  <a:schemeClr val="accent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52235" y="4294505"/>
            <a:ext cx="2386330" cy="1719580"/>
            <a:chOff x="14036" y="4789"/>
            <a:chExt cx="3758" cy="2708"/>
          </a:xfrm>
        </p:grpSpPr>
        <p:sp>
          <p:nvSpPr>
            <p:cNvPr id="66" name="泪滴形 65"/>
            <p:cNvSpPr/>
            <p:nvPr/>
          </p:nvSpPr>
          <p:spPr>
            <a:xfrm>
              <a:off x="15225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altLang="zh-CN" sz="2000" dirty="0"/>
                <a:t>05</a:t>
              </a:r>
              <a:endParaRPr lang="zh-CN" altLang="en-US" sz="2000" dirty="0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4461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160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Future research plans</a:t>
              </a:r>
              <a:endParaRPr lang="zh-CN" altLang="en-US" sz="160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036" y="7159"/>
              <a:ext cx="3758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ko-KR" altLang="en-US" sz="1400" b="1" dirty="0">
                  <a:solidFill>
                    <a:srgbClr val="204E6C"/>
                  </a:solidFill>
                  <a:sym typeface="+mn-ea"/>
                </a:rPr>
                <a:t>향후 연구 계획</a:t>
              </a:r>
              <a:endParaRPr kumimoji="1" lang="en-US" altLang="zh-CN" sz="1400" dirty="0">
                <a:solidFill>
                  <a:schemeClr val="accent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76310" y="2098040"/>
            <a:ext cx="1846580" cy="1846580"/>
            <a:chOff x="6144" y="4789"/>
            <a:chExt cx="2908" cy="2908"/>
          </a:xfrm>
        </p:grpSpPr>
        <p:sp>
          <p:nvSpPr>
            <p:cNvPr id="3" name="泪滴形 2"/>
            <p:cNvSpPr/>
            <p:nvPr>
              <p:custDataLst>
                <p:tags r:id="rId1"/>
              </p:custDataLst>
            </p:nvPr>
          </p:nvSpPr>
          <p:spPr>
            <a:xfrm>
              <a:off x="6909" y="4789"/>
              <a:ext cx="1380" cy="138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r>
                <a:rPr lang="en-US" altLang="zh-CN" sz="2000" dirty="0"/>
                <a:t>03</a:t>
              </a:r>
              <a:endParaRPr lang="zh-CN" altLang="en-US" sz="2000" dirty="0"/>
            </a:p>
          </p:txBody>
        </p:sp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6144" y="6433"/>
              <a:ext cx="290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+mj-ea"/>
                  <a:ea typeface="+mj-ea"/>
                </a:rPr>
                <a:t>Research content </a:t>
              </a:r>
              <a:endParaRPr lang="zh-CN" altLang="en-US" sz="16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+mj-ea"/>
                  <a:ea typeface="+mj-ea"/>
                </a:rPr>
                <a:t>and methods</a:t>
              </a:r>
              <a:endParaRPr lang="zh-CN" altLang="en-US" sz="16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6463" y="7358"/>
              <a:ext cx="2253" cy="33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/>
              <a:r>
                <a:rPr lang="ko-KR" altLang="en-US" sz="1400" b="1" dirty="0">
                  <a:solidFill>
                    <a:srgbClr val="204E6C"/>
                  </a:solidFill>
                  <a:sym typeface="+mn-ea"/>
                </a:rPr>
                <a:t>연구 내용 및 방법</a:t>
              </a:r>
              <a:endParaRPr kumimoji="1" lang="en-US" altLang="zh-CN" sz="1400" dirty="0">
                <a:solidFill>
                  <a:schemeClr val="accent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6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0" name="椭圆 9"/>
            <p:cNvSpPr/>
            <p:nvPr>
              <p:custDataLst>
                <p:tags r:id="rId4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8001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five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903298" y="2736503"/>
            <a:ext cx="4838700" cy="1593850"/>
            <a:chOff x="1905370" y="1971973"/>
            <a:chExt cx="4838700" cy="1593850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Future research 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plans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endParaRPr lang="zh-CN" altLang="en-US" sz="360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05370" y="3288963"/>
              <a:ext cx="4838700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향후 연구 계획</a:t>
              </a:r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  <a:p>
              <a:pPr algn="ctr"/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2" name="椭圆 1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5.1 Research plan </a:t>
            </a:r>
            <a:endParaRPr lang="en-US" altLang="zh-CN" sz="2000" b="0">
              <a:latin typeface="+mj-ea"/>
              <a:ea typeface="+mj-ea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2960" y="2684145"/>
            <a:ext cx="9723755" cy="1446530"/>
            <a:chOff x="1277634" y="2004681"/>
            <a:chExt cx="6352105" cy="1370116"/>
          </a:xfrm>
        </p:grpSpPr>
        <p:sp>
          <p:nvSpPr>
            <p:cNvPr id="3" name="Freeform: Shape 2"/>
            <p:cNvSpPr/>
            <p:nvPr>
              <p:custDataLst>
                <p:tags r:id="rId2"/>
              </p:custDataLst>
            </p:nvPr>
          </p:nvSpPr>
          <p:spPr bwMode="auto">
            <a:xfrm>
              <a:off x="1277634" y="2004681"/>
              <a:ext cx="1426013" cy="1367249"/>
            </a:xfrm>
            <a:custGeom>
              <a:avLst/>
              <a:gdLst>
                <a:gd name="T0" fmla="*/ 812 w 995"/>
                <a:gd name="T1" fmla="*/ 708 h 954"/>
                <a:gd name="T2" fmla="*/ 760 w 995"/>
                <a:gd name="T3" fmla="*/ 701 h 954"/>
                <a:gd name="T4" fmla="*/ 717 w 995"/>
                <a:gd name="T5" fmla="*/ 685 h 954"/>
                <a:gd name="T6" fmla="*/ 685 w 995"/>
                <a:gd name="T7" fmla="*/ 662 h 954"/>
                <a:gd name="T8" fmla="*/ 641 w 995"/>
                <a:gd name="T9" fmla="*/ 607 h 954"/>
                <a:gd name="T10" fmla="*/ 622 w 995"/>
                <a:gd name="T11" fmla="*/ 550 h 954"/>
                <a:gd name="T12" fmla="*/ 617 w 995"/>
                <a:gd name="T13" fmla="*/ 503 h 954"/>
                <a:gd name="T14" fmla="*/ 610 w 995"/>
                <a:gd name="T15" fmla="*/ 409 h 954"/>
                <a:gd name="T16" fmla="*/ 583 w 995"/>
                <a:gd name="T17" fmla="*/ 292 h 954"/>
                <a:gd name="T18" fmla="*/ 539 w 995"/>
                <a:gd name="T19" fmla="*/ 198 h 954"/>
                <a:gd name="T20" fmla="*/ 482 w 995"/>
                <a:gd name="T21" fmla="*/ 128 h 954"/>
                <a:gd name="T22" fmla="*/ 419 w 995"/>
                <a:gd name="T23" fmla="*/ 76 h 954"/>
                <a:gd name="T24" fmla="*/ 352 w 995"/>
                <a:gd name="T25" fmla="*/ 41 h 954"/>
                <a:gd name="T26" fmla="*/ 286 w 995"/>
                <a:gd name="T27" fmla="*/ 18 h 954"/>
                <a:gd name="T28" fmla="*/ 180 w 995"/>
                <a:gd name="T29" fmla="*/ 0 h 954"/>
                <a:gd name="T30" fmla="*/ 136 w 995"/>
                <a:gd name="T31" fmla="*/ 0 h 954"/>
                <a:gd name="T32" fmla="*/ 96 w 995"/>
                <a:gd name="T33" fmla="*/ 6 h 954"/>
                <a:gd name="T34" fmla="*/ 60 w 995"/>
                <a:gd name="T35" fmla="*/ 23 h 954"/>
                <a:gd name="T36" fmla="*/ 31 w 995"/>
                <a:gd name="T37" fmla="*/ 49 h 954"/>
                <a:gd name="T38" fmla="*/ 11 w 995"/>
                <a:gd name="T39" fmla="*/ 83 h 954"/>
                <a:gd name="T40" fmla="*/ 2 w 995"/>
                <a:gd name="T41" fmla="*/ 122 h 954"/>
                <a:gd name="T42" fmla="*/ 2 w 995"/>
                <a:gd name="T43" fmla="*/ 149 h 954"/>
                <a:gd name="T44" fmla="*/ 11 w 995"/>
                <a:gd name="T45" fmla="*/ 188 h 954"/>
                <a:gd name="T46" fmla="*/ 31 w 995"/>
                <a:gd name="T47" fmla="*/ 221 h 954"/>
                <a:gd name="T48" fmla="*/ 60 w 995"/>
                <a:gd name="T49" fmla="*/ 248 h 954"/>
                <a:gd name="T50" fmla="*/ 96 w 995"/>
                <a:gd name="T51" fmla="*/ 265 h 954"/>
                <a:gd name="T52" fmla="*/ 136 w 995"/>
                <a:gd name="T53" fmla="*/ 271 h 954"/>
                <a:gd name="T54" fmla="*/ 172 w 995"/>
                <a:gd name="T55" fmla="*/ 271 h 954"/>
                <a:gd name="T56" fmla="*/ 221 w 995"/>
                <a:gd name="T57" fmla="*/ 281 h 954"/>
                <a:gd name="T58" fmla="*/ 260 w 995"/>
                <a:gd name="T59" fmla="*/ 299 h 954"/>
                <a:gd name="T60" fmla="*/ 299 w 995"/>
                <a:gd name="T61" fmla="*/ 333 h 954"/>
                <a:gd name="T62" fmla="*/ 336 w 995"/>
                <a:gd name="T63" fmla="*/ 393 h 954"/>
                <a:gd name="T64" fmla="*/ 352 w 995"/>
                <a:gd name="T65" fmla="*/ 448 h 954"/>
                <a:gd name="T66" fmla="*/ 359 w 995"/>
                <a:gd name="T67" fmla="*/ 484 h 954"/>
                <a:gd name="T68" fmla="*/ 372 w 995"/>
                <a:gd name="T69" fmla="*/ 628 h 954"/>
                <a:gd name="T70" fmla="*/ 390 w 995"/>
                <a:gd name="T71" fmla="*/ 695 h 954"/>
                <a:gd name="T72" fmla="*/ 433 w 995"/>
                <a:gd name="T73" fmla="*/ 777 h 954"/>
                <a:gd name="T74" fmla="*/ 489 w 995"/>
                <a:gd name="T75" fmla="*/ 841 h 954"/>
                <a:gd name="T76" fmla="*/ 555 w 995"/>
                <a:gd name="T77" fmla="*/ 888 h 954"/>
                <a:gd name="T78" fmla="*/ 625 w 995"/>
                <a:gd name="T79" fmla="*/ 919 h 954"/>
                <a:gd name="T80" fmla="*/ 696 w 995"/>
                <a:gd name="T81" fmla="*/ 940 h 954"/>
                <a:gd name="T82" fmla="*/ 807 w 995"/>
                <a:gd name="T83" fmla="*/ 953 h 954"/>
                <a:gd name="T84" fmla="*/ 898 w 995"/>
                <a:gd name="T85" fmla="*/ 953 h 954"/>
                <a:gd name="T86" fmla="*/ 958 w 995"/>
                <a:gd name="T87" fmla="*/ 946 h 954"/>
                <a:gd name="T88" fmla="*/ 912 w 995"/>
                <a:gd name="T89" fmla="*/ 698 h 954"/>
                <a:gd name="T90" fmla="*/ 855 w 995"/>
                <a:gd name="T91" fmla="*/ 708 h 954"/>
                <a:gd name="T92" fmla="*/ 831 w 995"/>
                <a:gd name="T93" fmla="*/ 709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5" h="954">
                  <a:moveTo>
                    <a:pt x="831" y="709"/>
                  </a:moveTo>
                  <a:lnTo>
                    <a:pt x="831" y="709"/>
                  </a:lnTo>
                  <a:lnTo>
                    <a:pt x="812" y="708"/>
                  </a:lnTo>
                  <a:lnTo>
                    <a:pt x="792" y="706"/>
                  </a:lnTo>
                  <a:lnTo>
                    <a:pt x="774" y="704"/>
                  </a:lnTo>
                  <a:lnTo>
                    <a:pt x="760" y="701"/>
                  </a:lnTo>
                  <a:lnTo>
                    <a:pt x="743" y="696"/>
                  </a:lnTo>
                  <a:lnTo>
                    <a:pt x="730" y="690"/>
                  </a:lnTo>
                  <a:lnTo>
                    <a:pt x="717" y="685"/>
                  </a:lnTo>
                  <a:lnTo>
                    <a:pt x="704" y="677"/>
                  </a:lnTo>
                  <a:lnTo>
                    <a:pt x="695" y="670"/>
                  </a:lnTo>
                  <a:lnTo>
                    <a:pt x="685" y="662"/>
                  </a:lnTo>
                  <a:lnTo>
                    <a:pt x="667" y="644"/>
                  </a:lnTo>
                  <a:lnTo>
                    <a:pt x="652" y="627"/>
                  </a:lnTo>
                  <a:lnTo>
                    <a:pt x="641" y="607"/>
                  </a:lnTo>
                  <a:lnTo>
                    <a:pt x="633" y="588"/>
                  </a:lnTo>
                  <a:lnTo>
                    <a:pt x="627" y="568"/>
                  </a:lnTo>
                  <a:lnTo>
                    <a:pt x="622" y="550"/>
                  </a:lnTo>
                  <a:lnTo>
                    <a:pt x="618" y="536"/>
                  </a:lnTo>
                  <a:lnTo>
                    <a:pt x="617" y="511"/>
                  </a:lnTo>
                  <a:lnTo>
                    <a:pt x="617" y="503"/>
                  </a:lnTo>
                  <a:lnTo>
                    <a:pt x="617" y="503"/>
                  </a:lnTo>
                  <a:lnTo>
                    <a:pt x="614" y="454"/>
                  </a:lnTo>
                  <a:lnTo>
                    <a:pt x="610" y="409"/>
                  </a:lnTo>
                  <a:lnTo>
                    <a:pt x="604" y="367"/>
                  </a:lnTo>
                  <a:lnTo>
                    <a:pt x="594" y="328"/>
                  </a:lnTo>
                  <a:lnTo>
                    <a:pt x="583" y="292"/>
                  </a:lnTo>
                  <a:lnTo>
                    <a:pt x="570" y="258"/>
                  </a:lnTo>
                  <a:lnTo>
                    <a:pt x="555" y="227"/>
                  </a:lnTo>
                  <a:lnTo>
                    <a:pt x="539" y="198"/>
                  </a:lnTo>
                  <a:lnTo>
                    <a:pt x="521" y="174"/>
                  </a:lnTo>
                  <a:lnTo>
                    <a:pt x="503" y="149"/>
                  </a:lnTo>
                  <a:lnTo>
                    <a:pt x="482" y="128"/>
                  </a:lnTo>
                  <a:lnTo>
                    <a:pt x="463" y="109"/>
                  </a:lnTo>
                  <a:lnTo>
                    <a:pt x="440" y="91"/>
                  </a:lnTo>
                  <a:lnTo>
                    <a:pt x="419" y="76"/>
                  </a:lnTo>
                  <a:lnTo>
                    <a:pt x="396" y="63"/>
                  </a:lnTo>
                  <a:lnTo>
                    <a:pt x="373" y="50"/>
                  </a:lnTo>
                  <a:lnTo>
                    <a:pt x="352" y="41"/>
                  </a:lnTo>
                  <a:lnTo>
                    <a:pt x="329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7" y="8"/>
                  </a:lnTo>
                  <a:lnTo>
                    <a:pt x="209" y="3"/>
                  </a:lnTo>
                  <a:lnTo>
                    <a:pt x="180" y="0"/>
                  </a:lnTo>
                  <a:lnTo>
                    <a:pt x="15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9" y="3"/>
                  </a:lnTo>
                  <a:lnTo>
                    <a:pt x="96" y="6"/>
                  </a:lnTo>
                  <a:lnTo>
                    <a:pt x="83" y="10"/>
                  </a:lnTo>
                  <a:lnTo>
                    <a:pt x="71" y="16"/>
                  </a:lnTo>
                  <a:lnTo>
                    <a:pt x="60" y="23"/>
                  </a:lnTo>
                  <a:lnTo>
                    <a:pt x="49" y="31"/>
                  </a:lnTo>
                  <a:lnTo>
                    <a:pt x="41" y="39"/>
                  </a:lnTo>
                  <a:lnTo>
                    <a:pt x="31" y="49"/>
                  </a:lnTo>
                  <a:lnTo>
                    <a:pt x="23" y="60"/>
                  </a:lnTo>
                  <a:lnTo>
                    <a:pt x="16" y="71"/>
                  </a:lnTo>
                  <a:lnTo>
                    <a:pt x="11" y="83"/>
                  </a:lnTo>
                  <a:lnTo>
                    <a:pt x="6" y="96"/>
                  </a:lnTo>
                  <a:lnTo>
                    <a:pt x="3" y="109"/>
                  </a:lnTo>
                  <a:lnTo>
                    <a:pt x="2" y="122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49"/>
                  </a:lnTo>
                  <a:lnTo>
                    <a:pt x="3" y="162"/>
                  </a:lnTo>
                  <a:lnTo>
                    <a:pt x="6" y="175"/>
                  </a:lnTo>
                  <a:lnTo>
                    <a:pt x="11" y="188"/>
                  </a:lnTo>
                  <a:lnTo>
                    <a:pt x="16" y="200"/>
                  </a:lnTo>
                  <a:lnTo>
                    <a:pt x="23" y="211"/>
                  </a:lnTo>
                  <a:lnTo>
                    <a:pt x="31" y="221"/>
                  </a:lnTo>
                  <a:lnTo>
                    <a:pt x="41" y="230"/>
                  </a:lnTo>
                  <a:lnTo>
                    <a:pt x="49" y="240"/>
                  </a:lnTo>
                  <a:lnTo>
                    <a:pt x="60" y="248"/>
                  </a:lnTo>
                  <a:lnTo>
                    <a:pt x="71" y="255"/>
                  </a:lnTo>
                  <a:lnTo>
                    <a:pt x="83" y="260"/>
                  </a:lnTo>
                  <a:lnTo>
                    <a:pt x="96" y="265"/>
                  </a:lnTo>
                  <a:lnTo>
                    <a:pt x="109" y="268"/>
                  </a:lnTo>
                  <a:lnTo>
                    <a:pt x="122" y="269"/>
                  </a:lnTo>
                  <a:lnTo>
                    <a:pt x="136" y="271"/>
                  </a:lnTo>
                  <a:lnTo>
                    <a:pt x="136" y="271"/>
                  </a:lnTo>
                  <a:lnTo>
                    <a:pt x="154" y="271"/>
                  </a:lnTo>
                  <a:lnTo>
                    <a:pt x="172" y="271"/>
                  </a:lnTo>
                  <a:lnTo>
                    <a:pt x="190" y="273"/>
                  </a:lnTo>
                  <a:lnTo>
                    <a:pt x="206" y="276"/>
                  </a:lnTo>
                  <a:lnTo>
                    <a:pt x="221" y="281"/>
                  </a:lnTo>
                  <a:lnTo>
                    <a:pt x="234" y="286"/>
                  </a:lnTo>
                  <a:lnTo>
                    <a:pt x="247" y="292"/>
                  </a:lnTo>
                  <a:lnTo>
                    <a:pt x="260" y="299"/>
                  </a:lnTo>
                  <a:lnTo>
                    <a:pt x="269" y="307"/>
                  </a:lnTo>
                  <a:lnTo>
                    <a:pt x="281" y="315"/>
                  </a:lnTo>
                  <a:lnTo>
                    <a:pt x="299" y="333"/>
                  </a:lnTo>
                  <a:lnTo>
                    <a:pt x="313" y="352"/>
                  </a:lnTo>
                  <a:lnTo>
                    <a:pt x="326" y="373"/>
                  </a:lnTo>
                  <a:lnTo>
                    <a:pt x="336" y="393"/>
                  </a:lnTo>
                  <a:lnTo>
                    <a:pt x="342" y="412"/>
                  </a:lnTo>
                  <a:lnTo>
                    <a:pt x="349" y="432"/>
                  </a:lnTo>
                  <a:lnTo>
                    <a:pt x="352" y="448"/>
                  </a:lnTo>
                  <a:lnTo>
                    <a:pt x="357" y="474"/>
                  </a:lnTo>
                  <a:lnTo>
                    <a:pt x="359" y="484"/>
                  </a:lnTo>
                  <a:lnTo>
                    <a:pt x="359" y="484"/>
                  </a:lnTo>
                  <a:lnTo>
                    <a:pt x="362" y="542"/>
                  </a:lnTo>
                  <a:lnTo>
                    <a:pt x="367" y="588"/>
                  </a:lnTo>
                  <a:lnTo>
                    <a:pt x="372" y="628"/>
                  </a:lnTo>
                  <a:lnTo>
                    <a:pt x="372" y="628"/>
                  </a:lnTo>
                  <a:lnTo>
                    <a:pt x="380" y="662"/>
                  </a:lnTo>
                  <a:lnTo>
                    <a:pt x="390" y="695"/>
                  </a:lnTo>
                  <a:lnTo>
                    <a:pt x="403" y="726"/>
                  </a:lnTo>
                  <a:lnTo>
                    <a:pt x="417" y="753"/>
                  </a:lnTo>
                  <a:lnTo>
                    <a:pt x="433" y="777"/>
                  </a:lnTo>
                  <a:lnTo>
                    <a:pt x="450" y="800"/>
                  </a:lnTo>
                  <a:lnTo>
                    <a:pt x="469" y="821"/>
                  </a:lnTo>
                  <a:lnTo>
                    <a:pt x="489" y="841"/>
                  </a:lnTo>
                  <a:lnTo>
                    <a:pt x="510" y="859"/>
                  </a:lnTo>
                  <a:lnTo>
                    <a:pt x="532" y="873"/>
                  </a:lnTo>
                  <a:lnTo>
                    <a:pt x="555" y="888"/>
                  </a:lnTo>
                  <a:lnTo>
                    <a:pt x="578" y="899"/>
                  </a:lnTo>
                  <a:lnTo>
                    <a:pt x="602" y="911"/>
                  </a:lnTo>
                  <a:lnTo>
                    <a:pt x="625" y="919"/>
                  </a:lnTo>
                  <a:lnTo>
                    <a:pt x="649" y="927"/>
                  </a:lnTo>
                  <a:lnTo>
                    <a:pt x="674" y="933"/>
                  </a:lnTo>
                  <a:lnTo>
                    <a:pt x="696" y="940"/>
                  </a:lnTo>
                  <a:lnTo>
                    <a:pt x="721" y="943"/>
                  </a:lnTo>
                  <a:lnTo>
                    <a:pt x="764" y="950"/>
                  </a:lnTo>
                  <a:lnTo>
                    <a:pt x="807" y="953"/>
                  </a:lnTo>
                  <a:lnTo>
                    <a:pt x="842" y="954"/>
                  </a:lnTo>
                  <a:lnTo>
                    <a:pt x="873" y="953"/>
                  </a:lnTo>
                  <a:lnTo>
                    <a:pt x="898" y="953"/>
                  </a:lnTo>
                  <a:lnTo>
                    <a:pt x="917" y="950"/>
                  </a:lnTo>
                  <a:lnTo>
                    <a:pt x="917" y="950"/>
                  </a:lnTo>
                  <a:lnTo>
                    <a:pt x="958" y="946"/>
                  </a:lnTo>
                  <a:lnTo>
                    <a:pt x="995" y="941"/>
                  </a:lnTo>
                  <a:lnTo>
                    <a:pt x="912" y="698"/>
                  </a:lnTo>
                  <a:lnTo>
                    <a:pt x="912" y="698"/>
                  </a:lnTo>
                  <a:lnTo>
                    <a:pt x="896" y="703"/>
                  </a:lnTo>
                  <a:lnTo>
                    <a:pt x="881" y="704"/>
                  </a:lnTo>
                  <a:lnTo>
                    <a:pt x="855" y="708"/>
                  </a:lnTo>
                  <a:lnTo>
                    <a:pt x="838" y="709"/>
                  </a:lnTo>
                  <a:lnTo>
                    <a:pt x="831" y="709"/>
                  </a:lnTo>
                  <a:lnTo>
                    <a:pt x="831" y="709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"/>
            <p:cNvSpPr/>
            <p:nvPr>
              <p:custDataLst>
                <p:tags r:id="rId3"/>
              </p:custDataLst>
            </p:nvPr>
          </p:nvSpPr>
          <p:spPr bwMode="auto">
            <a:xfrm>
              <a:off x="2584693" y="2026180"/>
              <a:ext cx="1123612" cy="1327121"/>
            </a:xfrm>
            <a:custGeom>
              <a:avLst/>
              <a:gdLst>
                <a:gd name="T0" fmla="*/ 606 w 784"/>
                <a:gd name="T1" fmla="*/ 0 h 926"/>
                <a:gd name="T2" fmla="*/ 516 w 784"/>
                <a:gd name="T3" fmla="*/ 4 h 926"/>
                <a:gd name="T4" fmla="*/ 438 w 784"/>
                <a:gd name="T5" fmla="*/ 17 h 926"/>
                <a:gd name="T6" fmla="*/ 373 w 784"/>
                <a:gd name="T7" fmla="*/ 42 h 926"/>
                <a:gd name="T8" fmla="*/ 318 w 784"/>
                <a:gd name="T9" fmla="*/ 71 h 926"/>
                <a:gd name="T10" fmla="*/ 271 w 784"/>
                <a:gd name="T11" fmla="*/ 107 h 926"/>
                <a:gd name="T12" fmla="*/ 236 w 784"/>
                <a:gd name="T13" fmla="*/ 146 h 926"/>
                <a:gd name="T14" fmla="*/ 206 w 784"/>
                <a:gd name="T15" fmla="*/ 188 h 926"/>
                <a:gd name="T16" fmla="*/ 184 w 784"/>
                <a:gd name="T17" fmla="*/ 232 h 926"/>
                <a:gd name="T18" fmla="*/ 167 w 784"/>
                <a:gd name="T19" fmla="*/ 276 h 926"/>
                <a:gd name="T20" fmla="*/ 156 w 784"/>
                <a:gd name="T21" fmla="*/ 318 h 926"/>
                <a:gd name="T22" fmla="*/ 146 w 784"/>
                <a:gd name="T23" fmla="*/ 392 h 926"/>
                <a:gd name="T24" fmla="*/ 145 w 784"/>
                <a:gd name="T25" fmla="*/ 446 h 926"/>
                <a:gd name="T26" fmla="*/ 146 w 784"/>
                <a:gd name="T27" fmla="*/ 467 h 926"/>
                <a:gd name="T28" fmla="*/ 143 w 784"/>
                <a:gd name="T29" fmla="*/ 516 h 926"/>
                <a:gd name="T30" fmla="*/ 133 w 784"/>
                <a:gd name="T31" fmla="*/ 558 h 926"/>
                <a:gd name="T32" fmla="*/ 119 w 784"/>
                <a:gd name="T33" fmla="*/ 594 h 926"/>
                <a:gd name="T34" fmla="*/ 99 w 784"/>
                <a:gd name="T35" fmla="*/ 621 h 926"/>
                <a:gd name="T36" fmla="*/ 76 w 784"/>
                <a:gd name="T37" fmla="*/ 644 h 926"/>
                <a:gd name="T38" fmla="*/ 52 w 784"/>
                <a:gd name="T39" fmla="*/ 660 h 926"/>
                <a:gd name="T40" fmla="*/ 26 w 784"/>
                <a:gd name="T41" fmla="*/ 673 h 926"/>
                <a:gd name="T42" fmla="*/ 83 w 784"/>
                <a:gd name="T43" fmla="*/ 926 h 926"/>
                <a:gd name="T44" fmla="*/ 112 w 784"/>
                <a:gd name="T45" fmla="*/ 918 h 926"/>
                <a:gd name="T46" fmla="*/ 164 w 784"/>
                <a:gd name="T47" fmla="*/ 900 h 926"/>
                <a:gd name="T48" fmla="*/ 210 w 784"/>
                <a:gd name="T49" fmla="*/ 878 h 926"/>
                <a:gd name="T50" fmla="*/ 249 w 784"/>
                <a:gd name="T51" fmla="*/ 848 h 926"/>
                <a:gd name="T52" fmla="*/ 281 w 784"/>
                <a:gd name="T53" fmla="*/ 818 h 926"/>
                <a:gd name="T54" fmla="*/ 309 w 784"/>
                <a:gd name="T55" fmla="*/ 784 h 926"/>
                <a:gd name="T56" fmla="*/ 330 w 784"/>
                <a:gd name="T57" fmla="*/ 749 h 926"/>
                <a:gd name="T58" fmla="*/ 354 w 784"/>
                <a:gd name="T59" fmla="*/ 696 h 926"/>
                <a:gd name="T60" fmla="*/ 375 w 784"/>
                <a:gd name="T61" fmla="*/ 626 h 926"/>
                <a:gd name="T62" fmla="*/ 383 w 784"/>
                <a:gd name="T63" fmla="*/ 568 h 926"/>
                <a:gd name="T64" fmla="*/ 385 w 784"/>
                <a:gd name="T65" fmla="*/ 529 h 926"/>
                <a:gd name="T66" fmla="*/ 385 w 784"/>
                <a:gd name="T67" fmla="*/ 513 h 926"/>
                <a:gd name="T68" fmla="*/ 385 w 784"/>
                <a:gd name="T69" fmla="*/ 465 h 926"/>
                <a:gd name="T70" fmla="*/ 390 w 784"/>
                <a:gd name="T71" fmla="*/ 425 h 926"/>
                <a:gd name="T72" fmla="*/ 399 w 784"/>
                <a:gd name="T73" fmla="*/ 389 h 926"/>
                <a:gd name="T74" fmla="*/ 412 w 784"/>
                <a:gd name="T75" fmla="*/ 358 h 926"/>
                <a:gd name="T76" fmla="*/ 430 w 784"/>
                <a:gd name="T77" fmla="*/ 332 h 926"/>
                <a:gd name="T78" fmla="*/ 450 w 784"/>
                <a:gd name="T79" fmla="*/ 311 h 926"/>
                <a:gd name="T80" fmla="*/ 492 w 784"/>
                <a:gd name="T81" fmla="*/ 279 h 926"/>
                <a:gd name="T82" fmla="*/ 536 w 784"/>
                <a:gd name="T83" fmla="*/ 259 h 926"/>
                <a:gd name="T84" fmla="*/ 575 w 784"/>
                <a:gd name="T85" fmla="*/ 250 h 926"/>
                <a:gd name="T86" fmla="*/ 614 w 784"/>
                <a:gd name="T87" fmla="*/ 245 h 926"/>
                <a:gd name="T88" fmla="*/ 630 w 784"/>
                <a:gd name="T89" fmla="*/ 243 h 926"/>
                <a:gd name="T90" fmla="*/ 659 w 784"/>
                <a:gd name="T91" fmla="*/ 245 h 926"/>
                <a:gd name="T92" fmla="*/ 685 w 784"/>
                <a:gd name="T93" fmla="*/ 250 h 926"/>
                <a:gd name="T94" fmla="*/ 719 w 784"/>
                <a:gd name="T95" fmla="*/ 264 h 926"/>
                <a:gd name="T96" fmla="*/ 784 w 784"/>
                <a:gd name="T97" fmla="*/ 24 h 926"/>
                <a:gd name="T98" fmla="*/ 716 w 784"/>
                <a:gd name="T99" fmla="*/ 8 h 926"/>
                <a:gd name="T100" fmla="*/ 659 w 784"/>
                <a:gd name="T101" fmla="*/ 1 h 926"/>
                <a:gd name="T102" fmla="*/ 606 w 784"/>
                <a:gd name="T103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4" h="926">
                  <a:moveTo>
                    <a:pt x="606" y="0"/>
                  </a:moveTo>
                  <a:lnTo>
                    <a:pt x="606" y="0"/>
                  </a:lnTo>
                  <a:lnTo>
                    <a:pt x="560" y="0"/>
                  </a:lnTo>
                  <a:lnTo>
                    <a:pt x="516" y="4"/>
                  </a:lnTo>
                  <a:lnTo>
                    <a:pt x="476" y="9"/>
                  </a:lnTo>
                  <a:lnTo>
                    <a:pt x="438" y="17"/>
                  </a:lnTo>
                  <a:lnTo>
                    <a:pt x="404" y="29"/>
                  </a:lnTo>
                  <a:lnTo>
                    <a:pt x="373" y="42"/>
                  </a:lnTo>
                  <a:lnTo>
                    <a:pt x="344" y="55"/>
                  </a:lnTo>
                  <a:lnTo>
                    <a:pt x="318" y="71"/>
                  </a:lnTo>
                  <a:lnTo>
                    <a:pt x="294" y="87"/>
                  </a:lnTo>
                  <a:lnTo>
                    <a:pt x="271" y="107"/>
                  </a:lnTo>
                  <a:lnTo>
                    <a:pt x="252" y="125"/>
                  </a:lnTo>
                  <a:lnTo>
                    <a:pt x="236" y="146"/>
                  </a:lnTo>
                  <a:lnTo>
                    <a:pt x="219" y="167"/>
                  </a:lnTo>
                  <a:lnTo>
                    <a:pt x="206" y="188"/>
                  </a:lnTo>
                  <a:lnTo>
                    <a:pt x="193" y="209"/>
                  </a:lnTo>
                  <a:lnTo>
                    <a:pt x="184" y="232"/>
                  </a:lnTo>
                  <a:lnTo>
                    <a:pt x="175" y="253"/>
                  </a:lnTo>
                  <a:lnTo>
                    <a:pt x="167" y="276"/>
                  </a:lnTo>
                  <a:lnTo>
                    <a:pt x="161" y="297"/>
                  </a:lnTo>
                  <a:lnTo>
                    <a:pt x="156" y="318"/>
                  </a:lnTo>
                  <a:lnTo>
                    <a:pt x="149" y="357"/>
                  </a:lnTo>
                  <a:lnTo>
                    <a:pt x="146" y="392"/>
                  </a:lnTo>
                  <a:lnTo>
                    <a:pt x="145" y="423"/>
                  </a:lnTo>
                  <a:lnTo>
                    <a:pt x="145" y="446"/>
                  </a:lnTo>
                  <a:lnTo>
                    <a:pt x="146" y="467"/>
                  </a:lnTo>
                  <a:lnTo>
                    <a:pt x="146" y="467"/>
                  </a:lnTo>
                  <a:lnTo>
                    <a:pt x="146" y="493"/>
                  </a:lnTo>
                  <a:lnTo>
                    <a:pt x="143" y="516"/>
                  </a:lnTo>
                  <a:lnTo>
                    <a:pt x="140" y="538"/>
                  </a:lnTo>
                  <a:lnTo>
                    <a:pt x="133" y="558"/>
                  </a:lnTo>
                  <a:lnTo>
                    <a:pt x="127" y="576"/>
                  </a:lnTo>
                  <a:lnTo>
                    <a:pt x="119" y="594"/>
                  </a:lnTo>
                  <a:lnTo>
                    <a:pt x="109" y="608"/>
                  </a:lnTo>
                  <a:lnTo>
                    <a:pt x="99" y="621"/>
                  </a:lnTo>
                  <a:lnTo>
                    <a:pt x="88" y="633"/>
                  </a:lnTo>
                  <a:lnTo>
                    <a:pt x="76" y="644"/>
                  </a:lnTo>
                  <a:lnTo>
                    <a:pt x="63" y="654"/>
                  </a:lnTo>
                  <a:lnTo>
                    <a:pt x="52" y="660"/>
                  </a:lnTo>
                  <a:lnTo>
                    <a:pt x="39" y="668"/>
                  </a:lnTo>
                  <a:lnTo>
                    <a:pt x="26" y="673"/>
                  </a:lnTo>
                  <a:lnTo>
                    <a:pt x="0" y="683"/>
                  </a:lnTo>
                  <a:lnTo>
                    <a:pt x="83" y="926"/>
                  </a:lnTo>
                  <a:lnTo>
                    <a:pt x="83" y="926"/>
                  </a:lnTo>
                  <a:lnTo>
                    <a:pt x="112" y="918"/>
                  </a:lnTo>
                  <a:lnTo>
                    <a:pt x="138" y="910"/>
                  </a:lnTo>
                  <a:lnTo>
                    <a:pt x="164" y="900"/>
                  </a:lnTo>
                  <a:lnTo>
                    <a:pt x="188" y="889"/>
                  </a:lnTo>
                  <a:lnTo>
                    <a:pt x="210" y="878"/>
                  </a:lnTo>
                  <a:lnTo>
                    <a:pt x="231" y="863"/>
                  </a:lnTo>
                  <a:lnTo>
                    <a:pt x="249" y="848"/>
                  </a:lnTo>
                  <a:lnTo>
                    <a:pt x="266" y="834"/>
                  </a:lnTo>
                  <a:lnTo>
                    <a:pt x="281" y="818"/>
                  </a:lnTo>
                  <a:lnTo>
                    <a:pt x="296" y="801"/>
                  </a:lnTo>
                  <a:lnTo>
                    <a:pt x="309" y="784"/>
                  </a:lnTo>
                  <a:lnTo>
                    <a:pt x="320" y="767"/>
                  </a:lnTo>
                  <a:lnTo>
                    <a:pt x="330" y="749"/>
                  </a:lnTo>
                  <a:lnTo>
                    <a:pt x="339" y="732"/>
                  </a:lnTo>
                  <a:lnTo>
                    <a:pt x="354" y="696"/>
                  </a:lnTo>
                  <a:lnTo>
                    <a:pt x="365" y="660"/>
                  </a:lnTo>
                  <a:lnTo>
                    <a:pt x="375" y="626"/>
                  </a:lnTo>
                  <a:lnTo>
                    <a:pt x="380" y="595"/>
                  </a:lnTo>
                  <a:lnTo>
                    <a:pt x="383" y="568"/>
                  </a:lnTo>
                  <a:lnTo>
                    <a:pt x="385" y="545"/>
                  </a:lnTo>
                  <a:lnTo>
                    <a:pt x="385" y="529"/>
                  </a:lnTo>
                  <a:lnTo>
                    <a:pt x="385" y="513"/>
                  </a:lnTo>
                  <a:lnTo>
                    <a:pt x="385" y="513"/>
                  </a:lnTo>
                  <a:lnTo>
                    <a:pt x="385" y="488"/>
                  </a:lnTo>
                  <a:lnTo>
                    <a:pt x="385" y="465"/>
                  </a:lnTo>
                  <a:lnTo>
                    <a:pt x="386" y="444"/>
                  </a:lnTo>
                  <a:lnTo>
                    <a:pt x="390" y="425"/>
                  </a:lnTo>
                  <a:lnTo>
                    <a:pt x="395" y="407"/>
                  </a:lnTo>
                  <a:lnTo>
                    <a:pt x="399" y="389"/>
                  </a:lnTo>
                  <a:lnTo>
                    <a:pt x="406" y="373"/>
                  </a:lnTo>
                  <a:lnTo>
                    <a:pt x="412" y="358"/>
                  </a:lnTo>
                  <a:lnTo>
                    <a:pt x="421" y="345"/>
                  </a:lnTo>
                  <a:lnTo>
                    <a:pt x="430" y="332"/>
                  </a:lnTo>
                  <a:lnTo>
                    <a:pt x="440" y="321"/>
                  </a:lnTo>
                  <a:lnTo>
                    <a:pt x="450" y="311"/>
                  </a:lnTo>
                  <a:lnTo>
                    <a:pt x="471" y="293"/>
                  </a:lnTo>
                  <a:lnTo>
                    <a:pt x="492" y="279"/>
                  </a:lnTo>
                  <a:lnTo>
                    <a:pt x="515" y="267"/>
                  </a:lnTo>
                  <a:lnTo>
                    <a:pt x="536" y="259"/>
                  </a:lnTo>
                  <a:lnTo>
                    <a:pt x="557" y="253"/>
                  </a:lnTo>
                  <a:lnTo>
                    <a:pt x="575" y="250"/>
                  </a:lnTo>
                  <a:lnTo>
                    <a:pt x="602" y="245"/>
                  </a:lnTo>
                  <a:lnTo>
                    <a:pt x="614" y="245"/>
                  </a:lnTo>
                  <a:lnTo>
                    <a:pt x="614" y="245"/>
                  </a:lnTo>
                  <a:lnTo>
                    <a:pt x="630" y="243"/>
                  </a:lnTo>
                  <a:lnTo>
                    <a:pt x="645" y="243"/>
                  </a:lnTo>
                  <a:lnTo>
                    <a:pt x="659" y="245"/>
                  </a:lnTo>
                  <a:lnTo>
                    <a:pt x="672" y="246"/>
                  </a:lnTo>
                  <a:lnTo>
                    <a:pt x="685" y="250"/>
                  </a:lnTo>
                  <a:lnTo>
                    <a:pt x="696" y="254"/>
                  </a:lnTo>
                  <a:lnTo>
                    <a:pt x="719" y="264"/>
                  </a:lnTo>
                  <a:lnTo>
                    <a:pt x="784" y="24"/>
                  </a:lnTo>
                  <a:lnTo>
                    <a:pt x="784" y="24"/>
                  </a:lnTo>
                  <a:lnTo>
                    <a:pt x="748" y="16"/>
                  </a:lnTo>
                  <a:lnTo>
                    <a:pt x="716" y="8"/>
                  </a:lnTo>
                  <a:lnTo>
                    <a:pt x="685" y="3"/>
                  </a:lnTo>
                  <a:lnTo>
                    <a:pt x="659" y="1"/>
                  </a:lnTo>
                  <a:lnTo>
                    <a:pt x="620" y="0"/>
                  </a:lnTo>
                  <a:lnTo>
                    <a:pt x="606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txBody>
            <a:bodyPr anchor="ctr"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Freeform: Shape 4"/>
            <p:cNvSpPr/>
            <p:nvPr>
              <p:custDataLst>
                <p:tags r:id="rId4"/>
              </p:custDataLst>
            </p:nvPr>
          </p:nvSpPr>
          <p:spPr bwMode="auto">
            <a:xfrm>
              <a:off x="3606678" y="2060575"/>
              <a:ext cx="1473308" cy="1314222"/>
            </a:xfrm>
            <a:custGeom>
              <a:avLst/>
              <a:gdLst>
                <a:gd name="T0" fmla="*/ 591 w 1028"/>
                <a:gd name="T1" fmla="*/ 670 h 917"/>
                <a:gd name="T2" fmla="*/ 550 w 1028"/>
                <a:gd name="T3" fmla="*/ 669 h 917"/>
                <a:gd name="T4" fmla="*/ 515 w 1028"/>
                <a:gd name="T5" fmla="*/ 664 h 917"/>
                <a:gd name="T6" fmla="*/ 484 w 1028"/>
                <a:gd name="T7" fmla="*/ 656 h 917"/>
                <a:gd name="T8" fmla="*/ 458 w 1028"/>
                <a:gd name="T9" fmla="*/ 644 h 917"/>
                <a:gd name="T10" fmla="*/ 435 w 1028"/>
                <a:gd name="T11" fmla="*/ 630 h 917"/>
                <a:gd name="T12" fmla="*/ 401 w 1028"/>
                <a:gd name="T13" fmla="*/ 596 h 917"/>
                <a:gd name="T14" fmla="*/ 378 w 1028"/>
                <a:gd name="T15" fmla="*/ 560 h 917"/>
                <a:gd name="T16" fmla="*/ 367 w 1028"/>
                <a:gd name="T17" fmla="*/ 523 h 917"/>
                <a:gd name="T18" fmla="*/ 361 w 1028"/>
                <a:gd name="T19" fmla="*/ 477 h 917"/>
                <a:gd name="T20" fmla="*/ 361 w 1028"/>
                <a:gd name="T21" fmla="*/ 461 h 917"/>
                <a:gd name="T22" fmla="*/ 356 w 1028"/>
                <a:gd name="T23" fmla="*/ 393 h 917"/>
                <a:gd name="T24" fmla="*/ 351 w 1028"/>
                <a:gd name="T25" fmla="*/ 346 h 917"/>
                <a:gd name="T26" fmla="*/ 336 w 1028"/>
                <a:gd name="T27" fmla="*/ 271 h 917"/>
                <a:gd name="T28" fmla="*/ 312 w 1028"/>
                <a:gd name="T29" fmla="*/ 206 h 917"/>
                <a:gd name="T30" fmla="*/ 281 w 1028"/>
                <a:gd name="T31" fmla="*/ 151 h 917"/>
                <a:gd name="T32" fmla="*/ 244 w 1028"/>
                <a:gd name="T33" fmla="*/ 105 h 917"/>
                <a:gd name="T34" fmla="*/ 201 w 1028"/>
                <a:gd name="T35" fmla="*/ 70 h 917"/>
                <a:gd name="T36" fmla="*/ 156 w 1028"/>
                <a:gd name="T37" fmla="*/ 41 h 917"/>
                <a:gd name="T38" fmla="*/ 111 w 1028"/>
                <a:gd name="T39" fmla="*/ 18 h 917"/>
                <a:gd name="T40" fmla="*/ 65 w 1028"/>
                <a:gd name="T41" fmla="*/ 0 h 917"/>
                <a:gd name="T42" fmla="*/ 0 w 1028"/>
                <a:gd name="T43" fmla="*/ 240 h 917"/>
                <a:gd name="T44" fmla="*/ 23 w 1028"/>
                <a:gd name="T45" fmla="*/ 255 h 917"/>
                <a:gd name="T46" fmla="*/ 41 w 1028"/>
                <a:gd name="T47" fmla="*/ 271 h 917"/>
                <a:gd name="T48" fmla="*/ 72 w 1028"/>
                <a:gd name="T49" fmla="*/ 313 h 917"/>
                <a:gd name="T50" fmla="*/ 93 w 1028"/>
                <a:gd name="T51" fmla="*/ 360 h 917"/>
                <a:gd name="T52" fmla="*/ 106 w 1028"/>
                <a:gd name="T53" fmla="*/ 407 h 917"/>
                <a:gd name="T54" fmla="*/ 114 w 1028"/>
                <a:gd name="T55" fmla="*/ 451 h 917"/>
                <a:gd name="T56" fmla="*/ 117 w 1028"/>
                <a:gd name="T57" fmla="*/ 514 h 917"/>
                <a:gd name="T58" fmla="*/ 117 w 1028"/>
                <a:gd name="T59" fmla="*/ 524 h 917"/>
                <a:gd name="T60" fmla="*/ 127 w 1028"/>
                <a:gd name="T61" fmla="*/ 599 h 917"/>
                <a:gd name="T62" fmla="*/ 145 w 1028"/>
                <a:gd name="T63" fmla="*/ 662 h 917"/>
                <a:gd name="T64" fmla="*/ 171 w 1028"/>
                <a:gd name="T65" fmla="*/ 719 h 917"/>
                <a:gd name="T66" fmla="*/ 201 w 1028"/>
                <a:gd name="T67" fmla="*/ 764 h 917"/>
                <a:gd name="T68" fmla="*/ 239 w 1028"/>
                <a:gd name="T69" fmla="*/ 803 h 917"/>
                <a:gd name="T70" fmla="*/ 278 w 1028"/>
                <a:gd name="T71" fmla="*/ 836 h 917"/>
                <a:gd name="T72" fmla="*/ 320 w 1028"/>
                <a:gd name="T73" fmla="*/ 860 h 917"/>
                <a:gd name="T74" fmla="*/ 364 w 1028"/>
                <a:gd name="T75" fmla="*/ 880 h 917"/>
                <a:gd name="T76" fmla="*/ 406 w 1028"/>
                <a:gd name="T77" fmla="*/ 894 h 917"/>
                <a:gd name="T78" fmla="*/ 487 w 1028"/>
                <a:gd name="T79" fmla="*/ 911 h 917"/>
                <a:gd name="T80" fmla="*/ 550 w 1028"/>
                <a:gd name="T81" fmla="*/ 917 h 917"/>
                <a:gd name="T82" fmla="*/ 591 w 1028"/>
                <a:gd name="T83" fmla="*/ 917 h 917"/>
                <a:gd name="T84" fmla="*/ 606 w 1028"/>
                <a:gd name="T85" fmla="*/ 917 h 917"/>
                <a:gd name="T86" fmla="*/ 669 w 1028"/>
                <a:gd name="T87" fmla="*/ 914 h 917"/>
                <a:gd name="T88" fmla="*/ 732 w 1028"/>
                <a:gd name="T89" fmla="*/ 906 h 917"/>
                <a:gd name="T90" fmla="*/ 802 w 1028"/>
                <a:gd name="T91" fmla="*/ 886 h 917"/>
                <a:gd name="T92" fmla="*/ 857 w 1028"/>
                <a:gd name="T93" fmla="*/ 863 h 917"/>
                <a:gd name="T94" fmla="*/ 895 w 1028"/>
                <a:gd name="T95" fmla="*/ 842 h 917"/>
                <a:gd name="T96" fmla="*/ 929 w 1028"/>
                <a:gd name="T97" fmla="*/ 818 h 917"/>
                <a:gd name="T98" fmla="*/ 961 w 1028"/>
                <a:gd name="T99" fmla="*/ 787 h 917"/>
                <a:gd name="T100" fmla="*/ 990 w 1028"/>
                <a:gd name="T101" fmla="*/ 753 h 917"/>
                <a:gd name="T102" fmla="*/ 1016 w 1028"/>
                <a:gd name="T103" fmla="*/ 711 h 917"/>
                <a:gd name="T104" fmla="*/ 810 w 1028"/>
                <a:gd name="T105" fmla="*/ 544 h 917"/>
                <a:gd name="T106" fmla="*/ 800 w 1028"/>
                <a:gd name="T107" fmla="*/ 566 h 917"/>
                <a:gd name="T108" fmla="*/ 787 w 1028"/>
                <a:gd name="T109" fmla="*/ 589 h 917"/>
                <a:gd name="T110" fmla="*/ 770 w 1028"/>
                <a:gd name="T111" fmla="*/ 612 h 917"/>
                <a:gd name="T112" fmla="*/ 745 w 1028"/>
                <a:gd name="T113" fmla="*/ 631 h 917"/>
                <a:gd name="T114" fmla="*/ 718 w 1028"/>
                <a:gd name="T115" fmla="*/ 648 h 917"/>
                <a:gd name="T116" fmla="*/ 682 w 1028"/>
                <a:gd name="T117" fmla="*/ 661 h 917"/>
                <a:gd name="T118" fmla="*/ 641 w 1028"/>
                <a:gd name="T119" fmla="*/ 669 h 917"/>
                <a:gd name="T120" fmla="*/ 591 w 1028"/>
                <a:gd name="T121" fmla="*/ 67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8" h="917">
                  <a:moveTo>
                    <a:pt x="591" y="670"/>
                  </a:moveTo>
                  <a:lnTo>
                    <a:pt x="591" y="670"/>
                  </a:lnTo>
                  <a:lnTo>
                    <a:pt x="570" y="670"/>
                  </a:lnTo>
                  <a:lnTo>
                    <a:pt x="550" y="669"/>
                  </a:lnTo>
                  <a:lnTo>
                    <a:pt x="533" y="667"/>
                  </a:lnTo>
                  <a:lnTo>
                    <a:pt x="515" y="664"/>
                  </a:lnTo>
                  <a:lnTo>
                    <a:pt x="498" y="661"/>
                  </a:lnTo>
                  <a:lnTo>
                    <a:pt x="484" y="656"/>
                  </a:lnTo>
                  <a:lnTo>
                    <a:pt x="471" y="649"/>
                  </a:lnTo>
                  <a:lnTo>
                    <a:pt x="458" y="644"/>
                  </a:lnTo>
                  <a:lnTo>
                    <a:pt x="447" y="638"/>
                  </a:lnTo>
                  <a:lnTo>
                    <a:pt x="435" y="630"/>
                  </a:lnTo>
                  <a:lnTo>
                    <a:pt x="416" y="613"/>
                  </a:lnTo>
                  <a:lnTo>
                    <a:pt x="401" y="596"/>
                  </a:lnTo>
                  <a:lnTo>
                    <a:pt x="388" y="578"/>
                  </a:lnTo>
                  <a:lnTo>
                    <a:pt x="378" y="560"/>
                  </a:lnTo>
                  <a:lnTo>
                    <a:pt x="372" y="540"/>
                  </a:lnTo>
                  <a:lnTo>
                    <a:pt x="367" y="523"/>
                  </a:lnTo>
                  <a:lnTo>
                    <a:pt x="362" y="506"/>
                  </a:lnTo>
                  <a:lnTo>
                    <a:pt x="361" y="477"/>
                  </a:lnTo>
                  <a:lnTo>
                    <a:pt x="361" y="461"/>
                  </a:lnTo>
                  <a:lnTo>
                    <a:pt x="361" y="461"/>
                  </a:lnTo>
                  <a:lnTo>
                    <a:pt x="359" y="432"/>
                  </a:lnTo>
                  <a:lnTo>
                    <a:pt x="356" y="393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44" y="307"/>
                  </a:lnTo>
                  <a:lnTo>
                    <a:pt x="336" y="271"/>
                  </a:lnTo>
                  <a:lnTo>
                    <a:pt x="325" y="237"/>
                  </a:lnTo>
                  <a:lnTo>
                    <a:pt x="312" y="206"/>
                  </a:lnTo>
                  <a:lnTo>
                    <a:pt x="297" y="177"/>
                  </a:lnTo>
                  <a:lnTo>
                    <a:pt x="281" y="151"/>
                  </a:lnTo>
                  <a:lnTo>
                    <a:pt x="263" y="127"/>
                  </a:lnTo>
                  <a:lnTo>
                    <a:pt x="244" y="105"/>
                  </a:lnTo>
                  <a:lnTo>
                    <a:pt x="223" y="86"/>
                  </a:lnTo>
                  <a:lnTo>
                    <a:pt x="201" y="70"/>
                  </a:lnTo>
                  <a:lnTo>
                    <a:pt x="179" y="54"/>
                  </a:lnTo>
                  <a:lnTo>
                    <a:pt x="156" y="41"/>
                  </a:lnTo>
                  <a:lnTo>
                    <a:pt x="133" y="28"/>
                  </a:lnTo>
                  <a:lnTo>
                    <a:pt x="111" y="18"/>
                  </a:lnTo>
                  <a:lnTo>
                    <a:pt x="88" y="8"/>
                  </a:lnTo>
                  <a:lnTo>
                    <a:pt x="65" y="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12" y="247"/>
                  </a:lnTo>
                  <a:lnTo>
                    <a:pt x="23" y="255"/>
                  </a:lnTo>
                  <a:lnTo>
                    <a:pt x="33" y="263"/>
                  </a:lnTo>
                  <a:lnTo>
                    <a:pt x="41" y="271"/>
                  </a:lnTo>
                  <a:lnTo>
                    <a:pt x="57" y="290"/>
                  </a:lnTo>
                  <a:lnTo>
                    <a:pt x="72" y="313"/>
                  </a:lnTo>
                  <a:lnTo>
                    <a:pt x="83" y="336"/>
                  </a:lnTo>
                  <a:lnTo>
                    <a:pt x="93" y="360"/>
                  </a:lnTo>
                  <a:lnTo>
                    <a:pt x="99" y="383"/>
                  </a:lnTo>
                  <a:lnTo>
                    <a:pt x="106" y="407"/>
                  </a:lnTo>
                  <a:lnTo>
                    <a:pt x="111" y="430"/>
                  </a:lnTo>
                  <a:lnTo>
                    <a:pt x="114" y="451"/>
                  </a:lnTo>
                  <a:lnTo>
                    <a:pt x="117" y="489"/>
                  </a:lnTo>
                  <a:lnTo>
                    <a:pt x="117" y="51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20" y="562"/>
                  </a:lnTo>
                  <a:lnTo>
                    <a:pt x="127" y="599"/>
                  </a:lnTo>
                  <a:lnTo>
                    <a:pt x="135" y="631"/>
                  </a:lnTo>
                  <a:lnTo>
                    <a:pt x="145" y="662"/>
                  </a:lnTo>
                  <a:lnTo>
                    <a:pt x="156" y="691"/>
                  </a:lnTo>
                  <a:lnTo>
                    <a:pt x="171" y="719"/>
                  </a:lnTo>
                  <a:lnTo>
                    <a:pt x="185" y="743"/>
                  </a:lnTo>
                  <a:lnTo>
                    <a:pt x="201" y="764"/>
                  </a:lnTo>
                  <a:lnTo>
                    <a:pt x="219" y="786"/>
                  </a:lnTo>
                  <a:lnTo>
                    <a:pt x="239" y="803"/>
                  </a:lnTo>
                  <a:lnTo>
                    <a:pt x="258" y="820"/>
                  </a:lnTo>
                  <a:lnTo>
                    <a:pt x="278" y="836"/>
                  </a:lnTo>
                  <a:lnTo>
                    <a:pt x="299" y="849"/>
                  </a:lnTo>
                  <a:lnTo>
                    <a:pt x="320" y="860"/>
                  </a:lnTo>
                  <a:lnTo>
                    <a:pt x="343" y="872"/>
                  </a:lnTo>
                  <a:lnTo>
                    <a:pt x="364" y="880"/>
                  </a:lnTo>
                  <a:lnTo>
                    <a:pt x="385" y="888"/>
                  </a:lnTo>
                  <a:lnTo>
                    <a:pt x="406" y="894"/>
                  </a:lnTo>
                  <a:lnTo>
                    <a:pt x="448" y="904"/>
                  </a:lnTo>
                  <a:lnTo>
                    <a:pt x="487" y="911"/>
                  </a:lnTo>
                  <a:lnTo>
                    <a:pt x="521" y="915"/>
                  </a:lnTo>
                  <a:lnTo>
                    <a:pt x="550" y="917"/>
                  </a:lnTo>
                  <a:lnTo>
                    <a:pt x="572" y="917"/>
                  </a:lnTo>
                  <a:lnTo>
                    <a:pt x="591" y="917"/>
                  </a:lnTo>
                  <a:lnTo>
                    <a:pt x="591" y="917"/>
                  </a:lnTo>
                  <a:lnTo>
                    <a:pt x="606" y="917"/>
                  </a:lnTo>
                  <a:lnTo>
                    <a:pt x="643" y="917"/>
                  </a:lnTo>
                  <a:lnTo>
                    <a:pt x="669" y="914"/>
                  </a:lnTo>
                  <a:lnTo>
                    <a:pt x="700" y="911"/>
                  </a:lnTo>
                  <a:lnTo>
                    <a:pt x="732" y="906"/>
                  </a:lnTo>
                  <a:lnTo>
                    <a:pt x="766" y="898"/>
                  </a:lnTo>
                  <a:lnTo>
                    <a:pt x="802" y="886"/>
                  </a:lnTo>
                  <a:lnTo>
                    <a:pt x="839" y="872"/>
                  </a:lnTo>
                  <a:lnTo>
                    <a:pt x="857" y="863"/>
                  </a:lnTo>
                  <a:lnTo>
                    <a:pt x="875" y="854"/>
                  </a:lnTo>
                  <a:lnTo>
                    <a:pt x="895" y="842"/>
                  </a:lnTo>
                  <a:lnTo>
                    <a:pt x="911" y="831"/>
                  </a:lnTo>
                  <a:lnTo>
                    <a:pt x="929" y="818"/>
                  </a:lnTo>
                  <a:lnTo>
                    <a:pt x="945" y="803"/>
                  </a:lnTo>
                  <a:lnTo>
                    <a:pt x="961" y="787"/>
                  </a:lnTo>
                  <a:lnTo>
                    <a:pt x="976" y="771"/>
                  </a:lnTo>
                  <a:lnTo>
                    <a:pt x="990" y="753"/>
                  </a:lnTo>
                  <a:lnTo>
                    <a:pt x="1003" y="732"/>
                  </a:lnTo>
                  <a:lnTo>
                    <a:pt x="1016" y="711"/>
                  </a:lnTo>
                  <a:lnTo>
                    <a:pt x="1028" y="688"/>
                  </a:lnTo>
                  <a:lnTo>
                    <a:pt x="810" y="544"/>
                  </a:lnTo>
                  <a:lnTo>
                    <a:pt x="810" y="544"/>
                  </a:lnTo>
                  <a:lnTo>
                    <a:pt x="800" y="566"/>
                  </a:lnTo>
                  <a:lnTo>
                    <a:pt x="794" y="578"/>
                  </a:lnTo>
                  <a:lnTo>
                    <a:pt x="787" y="589"/>
                  </a:lnTo>
                  <a:lnTo>
                    <a:pt x="778" y="600"/>
                  </a:lnTo>
                  <a:lnTo>
                    <a:pt x="770" y="612"/>
                  </a:lnTo>
                  <a:lnTo>
                    <a:pt x="758" y="622"/>
                  </a:lnTo>
                  <a:lnTo>
                    <a:pt x="745" y="631"/>
                  </a:lnTo>
                  <a:lnTo>
                    <a:pt x="732" y="639"/>
                  </a:lnTo>
                  <a:lnTo>
                    <a:pt x="718" y="648"/>
                  </a:lnTo>
                  <a:lnTo>
                    <a:pt x="701" y="654"/>
                  </a:lnTo>
                  <a:lnTo>
                    <a:pt x="682" y="661"/>
                  </a:lnTo>
                  <a:lnTo>
                    <a:pt x="662" y="665"/>
                  </a:lnTo>
                  <a:lnTo>
                    <a:pt x="641" y="669"/>
                  </a:lnTo>
                  <a:lnTo>
                    <a:pt x="617" y="670"/>
                  </a:lnTo>
                  <a:lnTo>
                    <a:pt x="591" y="670"/>
                  </a:lnTo>
                  <a:lnTo>
                    <a:pt x="591" y="670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5"/>
            <p:cNvSpPr/>
            <p:nvPr>
              <p:custDataLst>
                <p:tags r:id="rId5"/>
              </p:custDataLst>
            </p:nvPr>
          </p:nvSpPr>
          <p:spPr bwMode="auto">
            <a:xfrm>
              <a:off x="4767553" y="2026180"/>
              <a:ext cx="1589396" cy="1329986"/>
            </a:xfrm>
            <a:custGeom>
              <a:avLst/>
              <a:gdLst>
                <a:gd name="T0" fmla="*/ 946 w 1109"/>
                <a:gd name="T1" fmla="*/ 446 h 928"/>
                <a:gd name="T2" fmla="*/ 942 w 1109"/>
                <a:gd name="T3" fmla="*/ 357 h 928"/>
                <a:gd name="T4" fmla="*/ 924 w 1109"/>
                <a:gd name="T5" fmla="*/ 276 h 928"/>
                <a:gd name="T6" fmla="*/ 898 w 1109"/>
                <a:gd name="T7" fmla="*/ 209 h 928"/>
                <a:gd name="T8" fmla="*/ 857 w 1109"/>
                <a:gd name="T9" fmla="*/ 146 h 928"/>
                <a:gd name="T10" fmla="*/ 799 w 1109"/>
                <a:gd name="T11" fmla="*/ 87 h 928"/>
                <a:gd name="T12" fmla="*/ 719 w 1109"/>
                <a:gd name="T13" fmla="*/ 42 h 928"/>
                <a:gd name="T14" fmla="*/ 615 w 1109"/>
                <a:gd name="T15" fmla="*/ 9 h 928"/>
                <a:gd name="T16" fmla="*/ 485 w 1109"/>
                <a:gd name="T17" fmla="*/ 0 h 928"/>
                <a:gd name="T18" fmla="*/ 446 w 1109"/>
                <a:gd name="T19" fmla="*/ 0 h 928"/>
                <a:gd name="T20" fmla="*/ 351 w 1109"/>
                <a:gd name="T21" fmla="*/ 13 h 928"/>
                <a:gd name="T22" fmla="*/ 250 w 1109"/>
                <a:gd name="T23" fmla="*/ 47 h 928"/>
                <a:gd name="T24" fmla="*/ 188 w 1109"/>
                <a:gd name="T25" fmla="*/ 81 h 928"/>
                <a:gd name="T26" fmla="*/ 132 w 1109"/>
                <a:gd name="T27" fmla="*/ 128 h 928"/>
                <a:gd name="T28" fmla="*/ 81 w 1109"/>
                <a:gd name="T29" fmla="*/ 191 h 928"/>
                <a:gd name="T30" fmla="*/ 44 w 1109"/>
                <a:gd name="T31" fmla="*/ 271 h 928"/>
                <a:gd name="T32" fmla="*/ 21 w 1109"/>
                <a:gd name="T33" fmla="*/ 370 h 928"/>
                <a:gd name="T34" fmla="*/ 13 w 1109"/>
                <a:gd name="T35" fmla="*/ 456 h 928"/>
                <a:gd name="T36" fmla="*/ 13 w 1109"/>
                <a:gd name="T37" fmla="*/ 496 h 928"/>
                <a:gd name="T38" fmla="*/ 0 w 1109"/>
                <a:gd name="T39" fmla="*/ 568 h 928"/>
                <a:gd name="T40" fmla="*/ 231 w 1109"/>
                <a:gd name="T41" fmla="*/ 676 h 928"/>
                <a:gd name="T42" fmla="*/ 247 w 1109"/>
                <a:gd name="T43" fmla="*/ 616 h 928"/>
                <a:gd name="T44" fmla="*/ 255 w 1109"/>
                <a:gd name="T45" fmla="*/ 548 h 928"/>
                <a:gd name="T46" fmla="*/ 257 w 1109"/>
                <a:gd name="T47" fmla="*/ 498 h 928"/>
                <a:gd name="T48" fmla="*/ 271 w 1109"/>
                <a:gd name="T49" fmla="*/ 417 h 928"/>
                <a:gd name="T50" fmla="*/ 305 w 1109"/>
                <a:gd name="T51" fmla="*/ 331 h 928"/>
                <a:gd name="T52" fmla="*/ 333 w 1109"/>
                <a:gd name="T53" fmla="*/ 293 h 928"/>
                <a:gd name="T54" fmla="*/ 370 w 1109"/>
                <a:gd name="T55" fmla="*/ 264 h 928"/>
                <a:gd name="T56" fmla="*/ 419 w 1109"/>
                <a:gd name="T57" fmla="*/ 248 h 928"/>
                <a:gd name="T58" fmla="*/ 479 w 1109"/>
                <a:gd name="T59" fmla="*/ 245 h 928"/>
                <a:gd name="T60" fmla="*/ 516 w 1109"/>
                <a:gd name="T61" fmla="*/ 250 h 928"/>
                <a:gd name="T62" fmla="*/ 576 w 1109"/>
                <a:gd name="T63" fmla="*/ 267 h 928"/>
                <a:gd name="T64" fmla="*/ 643 w 1109"/>
                <a:gd name="T65" fmla="*/ 311 h 928"/>
                <a:gd name="T66" fmla="*/ 670 w 1109"/>
                <a:gd name="T67" fmla="*/ 345 h 928"/>
                <a:gd name="T68" fmla="*/ 692 w 1109"/>
                <a:gd name="T69" fmla="*/ 389 h 928"/>
                <a:gd name="T70" fmla="*/ 705 w 1109"/>
                <a:gd name="T71" fmla="*/ 444 h 928"/>
                <a:gd name="T72" fmla="*/ 706 w 1109"/>
                <a:gd name="T73" fmla="*/ 513 h 928"/>
                <a:gd name="T74" fmla="*/ 706 w 1109"/>
                <a:gd name="T75" fmla="*/ 547 h 928"/>
                <a:gd name="T76" fmla="*/ 718 w 1109"/>
                <a:gd name="T77" fmla="*/ 629 h 928"/>
                <a:gd name="T78" fmla="*/ 747 w 1109"/>
                <a:gd name="T79" fmla="*/ 717 h 928"/>
                <a:gd name="T80" fmla="*/ 776 w 1109"/>
                <a:gd name="T81" fmla="*/ 772 h 928"/>
                <a:gd name="T82" fmla="*/ 817 w 1109"/>
                <a:gd name="T83" fmla="*/ 824 h 928"/>
                <a:gd name="T84" fmla="*/ 870 w 1109"/>
                <a:gd name="T85" fmla="*/ 870 h 928"/>
                <a:gd name="T86" fmla="*/ 938 w 1109"/>
                <a:gd name="T87" fmla="*/ 905 h 928"/>
                <a:gd name="T88" fmla="*/ 1024 w 1109"/>
                <a:gd name="T89" fmla="*/ 928 h 928"/>
                <a:gd name="T90" fmla="*/ 1081 w 1109"/>
                <a:gd name="T91" fmla="*/ 680 h 928"/>
                <a:gd name="T92" fmla="*/ 1039 w 1109"/>
                <a:gd name="T93" fmla="*/ 660 h 928"/>
                <a:gd name="T94" fmla="*/ 1000 w 1109"/>
                <a:gd name="T95" fmla="*/ 629 h 928"/>
                <a:gd name="T96" fmla="*/ 969 w 1109"/>
                <a:gd name="T97" fmla="*/ 584 h 928"/>
                <a:gd name="T98" fmla="*/ 950 w 1109"/>
                <a:gd name="T99" fmla="*/ 521 h 928"/>
                <a:gd name="T100" fmla="*/ 946 w 1109"/>
                <a:gd name="T101" fmla="*/ 46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9" h="928">
                  <a:moveTo>
                    <a:pt x="946" y="467"/>
                  </a:moveTo>
                  <a:lnTo>
                    <a:pt x="946" y="467"/>
                  </a:lnTo>
                  <a:lnTo>
                    <a:pt x="946" y="446"/>
                  </a:lnTo>
                  <a:lnTo>
                    <a:pt x="946" y="423"/>
                  </a:lnTo>
                  <a:lnTo>
                    <a:pt x="946" y="392"/>
                  </a:lnTo>
                  <a:lnTo>
                    <a:pt x="942" y="357"/>
                  </a:lnTo>
                  <a:lnTo>
                    <a:pt x="935" y="318"/>
                  </a:lnTo>
                  <a:lnTo>
                    <a:pt x="930" y="297"/>
                  </a:lnTo>
                  <a:lnTo>
                    <a:pt x="924" y="276"/>
                  </a:lnTo>
                  <a:lnTo>
                    <a:pt x="917" y="253"/>
                  </a:lnTo>
                  <a:lnTo>
                    <a:pt x="907" y="232"/>
                  </a:lnTo>
                  <a:lnTo>
                    <a:pt x="898" y="209"/>
                  </a:lnTo>
                  <a:lnTo>
                    <a:pt x="886" y="188"/>
                  </a:lnTo>
                  <a:lnTo>
                    <a:pt x="872" y="167"/>
                  </a:lnTo>
                  <a:lnTo>
                    <a:pt x="857" y="146"/>
                  </a:lnTo>
                  <a:lnTo>
                    <a:pt x="839" y="125"/>
                  </a:lnTo>
                  <a:lnTo>
                    <a:pt x="820" y="107"/>
                  </a:lnTo>
                  <a:lnTo>
                    <a:pt x="799" y="87"/>
                  </a:lnTo>
                  <a:lnTo>
                    <a:pt x="774" y="71"/>
                  </a:lnTo>
                  <a:lnTo>
                    <a:pt x="748" y="55"/>
                  </a:lnTo>
                  <a:lnTo>
                    <a:pt x="719" y="42"/>
                  </a:lnTo>
                  <a:lnTo>
                    <a:pt x="687" y="29"/>
                  </a:lnTo>
                  <a:lnTo>
                    <a:pt x="653" y="17"/>
                  </a:lnTo>
                  <a:lnTo>
                    <a:pt x="615" y="9"/>
                  </a:lnTo>
                  <a:lnTo>
                    <a:pt x="575" y="4"/>
                  </a:lnTo>
                  <a:lnTo>
                    <a:pt x="532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68" y="0"/>
                  </a:lnTo>
                  <a:lnTo>
                    <a:pt x="446" y="0"/>
                  </a:lnTo>
                  <a:lnTo>
                    <a:pt x="419" y="1"/>
                  </a:lnTo>
                  <a:lnTo>
                    <a:pt x="388" y="6"/>
                  </a:lnTo>
                  <a:lnTo>
                    <a:pt x="351" y="13"/>
                  </a:lnTo>
                  <a:lnTo>
                    <a:pt x="312" y="24"/>
                  </a:lnTo>
                  <a:lnTo>
                    <a:pt x="271" y="39"/>
                  </a:lnTo>
                  <a:lnTo>
                    <a:pt x="250" y="47"/>
                  </a:lnTo>
                  <a:lnTo>
                    <a:pt x="229" y="56"/>
                  </a:lnTo>
                  <a:lnTo>
                    <a:pt x="208" y="68"/>
                  </a:lnTo>
                  <a:lnTo>
                    <a:pt x="188" y="81"/>
                  </a:lnTo>
                  <a:lnTo>
                    <a:pt x="169" y="95"/>
                  </a:lnTo>
                  <a:lnTo>
                    <a:pt x="149" y="110"/>
                  </a:lnTo>
                  <a:lnTo>
                    <a:pt x="132" y="128"/>
                  </a:lnTo>
                  <a:lnTo>
                    <a:pt x="114" y="147"/>
                  </a:lnTo>
                  <a:lnTo>
                    <a:pt x="96" y="168"/>
                  </a:lnTo>
                  <a:lnTo>
                    <a:pt x="81" y="191"/>
                  </a:lnTo>
                  <a:lnTo>
                    <a:pt x="67" y="215"/>
                  </a:lnTo>
                  <a:lnTo>
                    <a:pt x="55" y="241"/>
                  </a:lnTo>
                  <a:lnTo>
                    <a:pt x="44" y="271"/>
                  </a:lnTo>
                  <a:lnTo>
                    <a:pt x="34" y="302"/>
                  </a:lnTo>
                  <a:lnTo>
                    <a:pt x="26" y="334"/>
                  </a:lnTo>
                  <a:lnTo>
                    <a:pt x="21" y="370"/>
                  </a:lnTo>
                  <a:lnTo>
                    <a:pt x="21" y="370"/>
                  </a:lnTo>
                  <a:lnTo>
                    <a:pt x="16" y="417"/>
                  </a:lnTo>
                  <a:lnTo>
                    <a:pt x="13" y="456"/>
                  </a:lnTo>
                  <a:lnTo>
                    <a:pt x="13" y="485"/>
                  </a:lnTo>
                  <a:lnTo>
                    <a:pt x="13" y="485"/>
                  </a:lnTo>
                  <a:lnTo>
                    <a:pt x="13" y="496"/>
                  </a:lnTo>
                  <a:lnTo>
                    <a:pt x="11" y="516"/>
                  </a:lnTo>
                  <a:lnTo>
                    <a:pt x="8" y="540"/>
                  </a:lnTo>
                  <a:lnTo>
                    <a:pt x="0" y="568"/>
                  </a:lnTo>
                  <a:lnTo>
                    <a:pt x="218" y="712"/>
                  </a:lnTo>
                  <a:lnTo>
                    <a:pt x="218" y="712"/>
                  </a:lnTo>
                  <a:lnTo>
                    <a:pt x="231" y="676"/>
                  </a:lnTo>
                  <a:lnTo>
                    <a:pt x="237" y="657"/>
                  </a:lnTo>
                  <a:lnTo>
                    <a:pt x="242" y="637"/>
                  </a:lnTo>
                  <a:lnTo>
                    <a:pt x="247" y="616"/>
                  </a:lnTo>
                  <a:lnTo>
                    <a:pt x="250" y="595"/>
                  </a:lnTo>
                  <a:lnTo>
                    <a:pt x="253" y="571"/>
                  </a:lnTo>
                  <a:lnTo>
                    <a:pt x="255" y="548"/>
                  </a:lnTo>
                  <a:lnTo>
                    <a:pt x="255" y="548"/>
                  </a:lnTo>
                  <a:lnTo>
                    <a:pt x="255" y="534"/>
                  </a:lnTo>
                  <a:lnTo>
                    <a:pt x="257" y="498"/>
                  </a:lnTo>
                  <a:lnTo>
                    <a:pt x="260" y="474"/>
                  </a:lnTo>
                  <a:lnTo>
                    <a:pt x="265" y="446"/>
                  </a:lnTo>
                  <a:lnTo>
                    <a:pt x="271" y="417"/>
                  </a:lnTo>
                  <a:lnTo>
                    <a:pt x="279" y="388"/>
                  </a:lnTo>
                  <a:lnTo>
                    <a:pt x="291" y="358"/>
                  </a:lnTo>
                  <a:lnTo>
                    <a:pt x="305" y="331"/>
                  </a:lnTo>
                  <a:lnTo>
                    <a:pt x="313" y="318"/>
                  </a:lnTo>
                  <a:lnTo>
                    <a:pt x="323" y="305"/>
                  </a:lnTo>
                  <a:lnTo>
                    <a:pt x="333" y="293"/>
                  </a:lnTo>
                  <a:lnTo>
                    <a:pt x="344" y="284"/>
                  </a:lnTo>
                  <a:lnTo>
                    <a:pt x="357" y="274"/>
                  </a:lnTo>
                  <a:lnTo>
                    <a:pt x="370" y="264"/>
                  </a:lnTo>
                  <a:lnTo>
                    <a:pt x="385" y="258"/>
                  </a:lnTo>
                  <a:lnTo>
                    <a:pt x="401" y="251"/>
                  </a:lnTo>
                  <a:lnTo>
                    <a:pt x="419" y="248"/>
                  </a:lnTo>
                  <a:lnTo>
                    <a:pt x="437" y="245"/>
                  </a:lnTo>
                  <a:lnTo>
                    <a:pt x="456" y="243"/>
                  </a:lnTo>
                  <a:lnTo>
                    <a:pt x="479" y="245"/>
                  </a:lnTo>
                  <a:lnTo>
                    <a:pt x="479" y="245"/>
                  </a:lnTo>
                  <a:lnTo>
                    <a:pt x="489" y="245"/>
                  </a:lnTo>
                  <a:lnTo>
                    <a:pt x="516" y="250"/>
                  </a:lnTo>
                  <a:lnTo>
                    <a:pt x="534" y="253"/>
                  </a:lnTo>
                  <a:lnTo>
                    <a:pt x="555" y="259"/>
                  </a:lnTo>
                  <a:lnTo>
                    <a:pt x="576" y="267"/>
                  </a:lnTo>
                  <a:lnTo>
                    <a:pt x="599" y="279"/>
                  </a:lnTo>
                  <a:lnTo>
                    <a:pt x="622" y="293"/>
                  </a:lnTo>
                  <a:lnTo>
                    <a:pt x="643" y="311"/>
                  </a:lnTo>
                  <a:lnTo>
                    <a:pt x="653" y="321"/>
                  </a:lnTo>
                  <a:lnTo>
                    <a:pt x="662" y="332"/>
                  </a:lnTo>
                  <a:lnTo>
                    <a:pt x="670" y="345"/>
                  </a:lnTo>
                  <a:lnTo>
                    <a:pt x="679" y="358"/>
                  </a:lnTo>
                  <a:lnTo>
                    <a:pt x="685" y="373"/>
                  </a:lnTo>
                  <a:lnTo>
                    <a:pt x="692" y="389"/>
                  </a:lnTo>
                  <a:lnTo>
                    <a:pt x="698" y="407"/>
                  </a:lnTo>
                  <a:lnTo>
                    <a:pt x="701" y="425"/>
                  </a:lnTo>
                  <a:lnTo>
                    <a:pt x="705" y="444"/>
                  </a:lnTo>
                  <a:lnTo>
                    <a:pt x="706" y="465"/>
                  </a:lnTo>
                  <a:lnTo>
                    <a:pt x="708" y="488"/>
                  </a:lnTo>
                  <a:lnTo>
                    <a:pt x="706" y="513"/>
                  </a:lnTo>
                  <a:lnTo>
                    <a:pt x="706" y="513"/>
                  </a:lnTo>
                  <a:lnTo>
                    <a:pt x="706" y="529"/>
                  </a:lnTo>
                  <a:lnTo>
                    <a:pt x="706" y="547"/>
                  </a:lnTo>
                  <a:lnTo>
                    <a:pt x="709" y="569"/>
                  </a:lnTo>
                  <a:lnTo>
                    <a:pt x="713" y="599"/>
                  </a:lnTo>
                  <a:lnTo>
                    <a:pt x="718" y="629"/>
                  </a:lnTo>
                  <a:lnTo>
                    <a:pt x="727" y="663"/>
                  </a:lnTo>
                  <a:lnTo>
                    <a:pt x="739" y="699"/>
                  </a:lnTo>
                  <a:lnTo>
                    <a:pt x="747" y="717"/>
                  </a:lnTo>
                  <a:lnTo>
                    <a:pt x="755" y="736"/>
                  </a:lnTo>
                  <a:lnTo>
                    <a:pt x="765" y="754"/>
                  </a:lnTo>
                  <a:lnTo>
                    <a:pt x="776" y="772"/>
                  </a:lnTo>
                  <a:lnTo>
                    <a:pt x="787" y="790"/>
                  </a:lnTo>
                  <a:lnTo>
                    <a:pt x="800" y="808"/>
                  </a:lnTo>
                  <a:lnTo>
                    <a:pt x="817" y="824"/>
                  </a:lnTo>
                  <a:lnTo>
                    <a:pt x="833" y="840"/>
                  </a:lnTo>
                  <a:lnTo>
                    <a:pt x="851" y="855"/>
                  </a:lnTo>
                  <a:lnTo>
                    <a:pt x="870" y="870"/>
                  </a:lnTo>
                  <a:lnTo>
                    <a:pt x="891" y="883"/>
                  </a:lnTo>
                  <a:lnTo>
                    <a:pt x="914" y="894"/>
                  </a:lnTo>
                  <a:lnTo>
                    <a:pt x="938" y="905"/>
                  </a:lnTo>
                  <a:lnTo>
                    <a:pt x="966" y="915"/>
                  </a:lnTo>
                  <a:lnTo>
                    <a:pt x="993" y="922"/>
                  </a:lnTo>
                  <a:lnTo>
                    <a:pt x="1024" y="928"/>
                  </a:lnTo>
                  <a:lnTo>
                    <a:pt x="1109" y="688"/>
                  </a:lnTo>
                  <a:lnTo>
                    <a:pt x="1109" y="688"/>
                  </a:lnTo>
                  <a:lnTo>
                    <a:pt x="1081" y="680"/>
                  </a:lnTo>
                  <a:lnTo>
                    <a:pt x="1068" y="675"/>
                  </a:lnTo>
                  <a:lnTo>
                    <a:pt x="1053" y="668"/>
                  </a:lnTo>
                  <a:lnTo>
                    <a:pt x="1039" y="660"/>
                  </a:lnTo>
                  <a:lnTo>
                    <a:pt x="1026" y="652"/>
                  </a:lnTo>
                  <a:lnTo>
                    <a:pt x="1013" y="642"/>
                  </a:lnTo>
                  <a:lnTo>
                    <a:pt x="1000" y="629"/>
                  </a:lnTo>
                  <a:lnTo>
                    <a:pt x="989" y="616"/>
                  </a:lnTo>
                  <a:lnTo>
                    <a:pt x="977" y="602"/>
                  </a:lnTo>
                  <a:lnTo>
                    <a:pt x="969" y="584"/>
                  </a:lnTo>
                  <a:lnTo>
                    <a:pt x="961" y="564"/>
                  </a:lnTo>
                  <a:lnTo>
                    <a:pt x="954" y="543"/>
                  </a:lnTo>
                  <a:lnTo>
                    <a:pt x="950" y="521"/>
                  </a:lnTo>
                  <a:lnTo>
                    <a:pt x="946" y="495"/>
                  </a:lnTo>
                  <a:lnTo>
                    <a:pt x="946" y="467"/>
                  </a:lnTo>
                  <a:lnTo>
                    <a:pt x="946" y="467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6"/>
            <p:cNvSpPr/>
            <p:nvPr>
              <p:custDataLst>
                <p:tags r:id="rId6"/>
              </p:custDataLst>
            </p:nvPr>
          </p:nvSpPr>
          <p:spPr bwMode="auto">
            <a:xfrm>
              <a:off x="6226657" y="2004681"/>
              <a:ext cx="1403082" cy="1367249"/>
            </a:xfrm>
            <a:custGeom>
              <a:avLst/>
              <a:gdLst>
                <a:gd name="T0" fmla="*/ 823 w 979"/>
                <a:gd name="T1" fmla="*/ 0 h 954"/>
                <a:gd name="T2" fmla="*/ 734 w 979"/>
                <a:gd name="T3" fmla="*/ 8 h 954"/>
                <a:gd name="T4" fmla="*/ 650 w 979"/>
                <a:gd name="T5" fmla="*/ 32 h 954"/>
                <a:gd name="T6" fmla="*/ 583 w 979"/>
                <a:gd name="T7" fmla="*/ 63 h 954"/>
                <a:gd name="T8" fmla="*/ 518 w 979"/>
                <a:gd name="T9" fmla="*/ 109 h 954"/>
                <a:gd name="T10" fmla="*/ 458 w 979"/>
                <a:gd name="T11" fmla="*/ 174 h 954"/>
                <a:gd name="T12" fmla="*/ 409 w 979"/>
                <a:gd name="T13" fmla="*/ 258 h 954"/>
                <a:gd name="T14" fmla="*/ 377 w 979"/>
                <a:gd name="T15" fmla="*/ 367 h 954"/>
                <a:gd name="T16" fmla="*/ 364 w 979"/>
                <a:gd name="T17" fmla="*/ 503 h 954"/>
                <a:gd name="T18" fmla="*/ 361 w 979"/>
                <a:gd name="T19" fmla="*/ 536 h 954"/>
                <a:gd name="T20" fmla="*/ 348 w 979"/>
                <a:gd name="T21" fmla="*/ 588 h 954"/>
                <a:gd name="T22" fmla="*/ 314 w 979"/>
                <a:gd name="T23" fmla="*/ 644 h 954"/>
                <a:gd name="T24" fmla="*/ 275 w 979"/>
                <a:gd name="T25" fmla="*/ 677 h 954"/>
                <a:gd name="T26" fmla="*/ 236 w 979"/>
                <a:gd name="T27" fmla="*/ 696 h 954"/>
                <a:gd name="T28" fmla="*/ 187 w 979"/>
                <a:gd name="T29" fmla="*/ 706 h 954"/>
                <a:gd name="T30" fmla="*/ 150 w 979"/>
                <a:gd name="T31" fmla="*/ 709 h 954"/>
                <a:gd name="T32" fmla="*/ 85 w 979"/>
                <a:gd name="T33" fmla="*/ 703 h 954"/>
                <a:gd name="T34" fmla="*/ 31 w 979"/>
                <a:gd name="T35" fmla="*/ 948 h 954"/>
                <a:gd name="T36" fmla="*/ 83 w 979"/>
                <a:gd name="T37" fmla="*/ 953 h 954"/>
                <a:gd name="T38" fmla="*/ 174 w 979"/>
                <a:gd name="T39" fmla="*/ 953 h 954"/>
                <a:gd name="T40" fmla="*/ 283 w 979"/>
                <a:gd name="T41" fmla="*/ 940 h 954"/>
                <a:gd name="T42" fmla="*/ 354 w 979"/>
                <a:gd name="T43" fmla="*/ 919 h 954"/>
                <a:gd name="T44" fmla="*/ 426 w 979"/>
                <a:gd name="T45" fmla="*/ 888 h 954"/>
                <a:gd name="T46" fmla="*/ 490 w 979"/>
                <a:gd name="T47" fmla="*/ 841 h 954"/>
                <a:gd name="T48" fmla="*/ 547 w 979"/>
                <a:gd name="T49" fmla="*/ 777 h 954"/>
                <a:gd name="T50" fmla="*/ 589 w 979"/>
                <a:gd name="T51" fmla="*/ 695 h 954"/>
                <a:gd name="T52" fmla="*/ 609 w 979"/>
                <a:gd name="T53" fmla="*/ 628 h 954"/>
                <a:gd name="T54" fmla="*/ 622 w 979"/>
                <a:gd name="T55" fmla="*/ 484 h 954"/>
                <a:gd name="T56" fmla="*/ 627 w 979"/>
                <a:gd name="T57" fmla="*/ 448 h 954"/>
                <a:gd name="T58" fmla="*/ 645 w 979"/>
                <a:gd name="T59" fmla="*/ 393 h 954"/>
                <a:gd name="T60" fmla="*/ 682 w 979"/>
                <a:gd name="T61" fmla="*/ 333 h 954"/>
                <a:gd name="T62" fmla="*/ 721 w 979"/>
                <a:gd name="T63" fmla="*/ 299 h 954"/>
                <a:gd name="T64" fmla="*/ 760 w 979"/>
                <a:gd name="T65" fmla="*/ 281 h 954"/>
                <a:gd name="T66" fmla="*/ 807 w 979"/>
                <a:gd name="T67" fmla="*/ 271 h 954"/>
                <a:gd name="T68" fmla="*/ 844 w 979"/>
                <a:gd name="T69" fmla="*/ 271 h 954"/>
                <a:gd name="T70" fmla="*/ 885 w 979"/>
                <a:gd name="T71" fmla="*/ 265 h 954"/>
                <a:gd name="T72" fmla="*/ 921 w 979"/>
                <a:gd name="T73" fmla="*/ 248 h 954"/>
                <a:gd name="T74" fmla="*/ 948 w 979"/>
                <a:gd name="T75" fmla="*/ 221 h 954"/>
                <a:gd name="T76" fmla="*/ 969 w 979"/>
                <a:gd name="T77" fmla="*/ 188 h 954"/>
                <a:gd name="T78" fmla="*/ 979 w 979"/>
                <a:gd name="T79" fmla="*/ 149 h 954"/>
                <a:gd name="T80" fmla="*/ 979 w 979"/>
                <a:gd name="T81" fmla="*/ 122 h 954"/>
                <a:gd name="T82" fmla="*/ 969 w 979"/>
                <a:gd name="T83" fmla="*/ 83 h 954"/>
                <a:gd name="T84" fmla="*/ 948 w 979"/>
                <a:gd name="T85" fmla="*/ 49 h 954"/>
                <a:gd name="T86" fmla="*/ 921 w 979"/>
                <a:gd name="T87" fmla="*/ 23 h 954"/>
                <a:gd name="T88" fmla="*/ 885 w 979"/>
                <a:gd name="T89" fmla="*/ 6 h 954"/>
                <a:gd name="T90" fmla="*/ 844 w 979"/>
                <a:gd name="T91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9" h="954">
                  <a:moveTo>
                    <a:pt x="844" y="0"/>
                  </a:moveTo>
                  <a:lnTo>
                    <a:pt x="844" y="0"/>
                  </a:lnTo>
                  <a:lnTo>
                    <a:pt x="823" y="0"/>
                  </a:lnTo>
                  <a:lnTo>
                    <a:pt x="800" y="0"/>
                  </a:lnTo>
                  <a:lnTo>
                    <a:pt x="770" y="3"/>
                  </a:lnTo>
                  <a:lnTo>
                    <a:pt x="734" y="8"/>
                  </a:lnTo>
                  <a:lnTo>
                    <a:pt x="693" y="18"/>
                  </a:lnTo>
                  <a:lnTo>
                    <a:pt x="672" y="24"/>
                  </a:lnTo>
                  <a:lnTo>
                    <a:pt x="650" y="32"/>
                  </a:lnTo>
                  <a:lnTo>
                    <a:pt x="628" y="41"/>
                  </a:lnTo>
                  <a:lnTo>
                    <a:pt x="606" y="50"/>
                  </a:lnTo>
                  <a:lnTo>
                    <a:pt x="583" y="63"/>
                  </a:lnTo>
                  <a:lnTo>
                    <a:pt x="560" y="76"/>
                  </a:lnTo>
                  <a:lnTo>
                    <a:pt x="539" y="91"/>
                  </a:lnTo>
                  <a:lnTo>
                    <a:pt x="518" y="109"/>
                  </a:lnTo>
                  <a:lnTo>
                    <a:pt x="497" y="128"/>
                  </a:lnTo>
                  <a:lnTo>
                    <a:pt x="477" y="149"/>
                  </a:lnTo>
                  <a:lnTo>
                    <a:pt x="458" y="174"/>
                  </a:lnTo>
                  <a:lnTo>
                    <a:pt x="440" y="198"/>
                  </a:lnTo>
                  <a:lnTo>
                    <a:pt x="424" y="227"/>
                  </a:lnTo>
                  <a:lnTo>
                    <a:pt x="409" y="258"/>
                  </a:lnTo>
                  <a:lnTo>
                    <a:pt x="396" y="292"/>
                  </a:lnTo>
                  <a:lnTo>
                    <a:pt x="385" y="328"/>
                  </a:lnTo>
                  <a:lnTo>
                    <a:pt x="377" y="367"/>
                  </a:lnTo>
                  <a:lnTo>
                    <a:pt x="370" y="409"/>
                  </a:lnTo>
                  <a:lnTo>
                    <a:pt x="365" y="454"/>
                  </a:lnTo>
                  <a:lnTo>
                    <a:pt x="364" y="503"/>
                  </a:lnTo>
                  <a:lnTo>
                    <a:pt x="364" y="503"/>
                  </a:lnTo>
                  <a:lnTo>
                    <a:pt x="364" y="511"/>
                  </a:lnTo>
                  <a:lnTo>
                    <a:pt x="361" y="536"/>
                  </a:lnTo>
                  <a:lnTo>
                    <a:pt x="357" y="550"/>
                  </a:lnTo>
                  <a:lnTo>
                    <a:pt x="354" y="568"/>
                  </a:lnTo>
                  <a:lnTo>
                    <a:pt x="348" y="588"/>
                  </a:lnTo>
                  <a:lnTo>
                    <a:pt x="338" y="607"/>
                  </a:lnTo>
                  <a:lnTo>
                    <a:pt x="327" y="627"/>
                  </a:lnTo>
                  <a:lnTo>
                    <a:pt x="314" y="644"/>
                  </a:lnTo>
                  <a:lnTo>
                    <a:pt x="296" y="662"/>
                  </a:lnTo>
                  <a:lnTo>
                    <a:pt x="286" y="670"/>
                  </a:lnTo>
                  <a:lnTo>
                    <a:pt x="275" y="677"/>
                  </a:lnTo>
                  <a:lnTo>
                    <a:pt x="263" y="685"/>
                  </a:lnTo>
                  <a:lnTo>
                    <a:pt x="250" y="690"/>
                  </a:lnTo>
                  <a:lnTo>
                    <a:pt x="236" y="696"/>
                  </a:lnTo>
                  <a:lnTo>
                    <a:pt x="221" y="701"/>
                  </a:lnTo>
                  <a:lnTo>
                    <a:pt x="205" y="704"/>
                  </a:lnTo>
                  <a:lnTo>
                    <a:pt x="187" y="706"/>
                  </a:lnTo>
                  <a:lnTo>
                    <a:pt x="169" y="708"/>
                  </a:lnTo>
                  <a:lnTo>
                    <a:pt x="150" y="709"/>
                  </a:lnTo>
                  <a:lnTo>
                    <a:pt x="150" y="709"/>
                  </a:lnTo>
                  <a:lnTo>
                    <a:pt x="130" y="709"/>
                  </a:lnTo>
                  <a:lnTo>
                    <a:pt x="109" y="706"/>
                  </a:lnTo>
                  <a:lnTo>
                    <a:pt x="85" y="703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31" y="948"/>
                  </a:lnTo>
                  <a:lnTo>
                    <a:pt x="62" y="950"/>
                  </a:lnTo>
                  <a:lnTo>
                    <a:pt x="62" y="950"/>
                  </a:lnTo>
                  <a:lnTo>
                    <a:pt x="83" y="953"/>
                  </a:lnTo>
                  <a:lnTo>
                    <a:pt x="106" y="953"/>
                  </a:lnTo>
                  <a:lnTo>
                    <a:pt x="137" y="954"/>
                  </a:lnTo>
                  <a:lnTo>
                    <a:pt x="174" y="953"/>
                  </a:lnTo>
                  <a:lnTo>
                    <a:pt x="215" y="950"/>
                  </a:lnTo>
                  <a:lnTo>
                    <a:pt x="260" y="943"/>
                  </a:lnTo>
                  <a:lnTo>
                    <a:pt x="283" y="940"/>
                  </a:lnTo>
                  <a:lnTo>
                    <a:pt x="307" y="933"/>
                  </a:lnTo>
                  <a:lnTo>
                    <a:pt x="330" y="927"/>
                  </a:lnTo>
                  <a:lnTo>
                    <a:pt x="354" y="919"/>
                  </a:lnTo>
                  <a:lnTo>
                    <a:pt x="378" y="911"/>
                  </a:lnTo>
                  <a:lnTo>
                    <a:pt x="401" y="899"/>
                  </a:lnTo>
                  <a:lnTo>
                    <a:pt x="426" y="888"/>
                  </a:lnTo>
                  <a:lnTo>
                    <a:pt x="448" y="873"/>
                  </a:lnTo>
                  <a:lnTo>
                    <a:pt x="469" y="859"/>
                  </a:lnTo>
                  <a:lnTo>
                    <a:pt x="490" y="841"/>
                  </a:lnTo>
                  <a:lnTo>
                    <a:pt x="510" y="821"/>
                  </a:lnTo>
                  <a:lnTo>
                    <a:pt x="529" y="800"/>
                  </a:lnTo>
                  <a:lnTo>
                    <a:pt x="547" y="777"/>
                  </a:lnTo>
                  <a:lnTo>
                    <a:pt x="563" y="753"/>
                  </a:lnTo>
                  <a:lnTo>
                    <a:pt x="576" y="726"/>
                  </a:lnTo>
                  <a:lnTo>
                    <a:pt x="589" y="695"/>
                  </a:lnTo>
                  <a:lnTo>
                    <a:pt x="601" y="662"/>
                  </a:lnTo>
                  <a:lnTo>
                    <a:pt x="609" y="628"/>
                  </a:lnTo>
                  <a:lnTo>
                    <a:pt x="609" y="628"/>
                  </a:lnTo>
                  <a:lnTo>
                    <a:pt x="614" y="588"/>
                  </a:lnTo>
                  <a:lnTo>
                    <a:pt x="617" y="542"/>
                  </a:lnTo>
                  <a:lnTo>
                    <a:pt x="622" y="484"/>
                  </a:lnTo>
                  <a:lnTo>
                    <a:pt x="622" y="484"/>
                  </a:lnTo>
                  <a:lnTo>
                    <a:pt x="622" y="474"/>
                  </a:lnTo>
                  <a:lnTo>
                    <a:pt x="627" y="448"/>
                  </a:lnTo>
                  <a:lnTo>
                    <a:pt x="632" y="432"/>
                  </a:lnTo>
                  <a:lnTo>
                    <a:pt x="637" y="412"/>
                  </a:lnTo>
                  <a:lnTo>
                    <a:pt x="645" y="393"/>
                  </a:lnTo>
                  <a:lnTo>
                    <a:pt x="654" y="373"/>
                  </a:lnTo>
                  <a:lnTo>
                    <a:pt x="666" y="352"/>
                  </a:lnTo>
                  <a:lnTo>
                    <a:pt x="682" y="333"/>
                  </a:lnTo>
                  <a:lnTo>
                    <a:pt x="700" y="315"/>
                  </a:lnTo>
                  <a:lnTo>
                    <a:pt x="710" y="307"/>
                  </a:lnTo>
                  <a:lnTo>
                    <a:pt x="721" y="299"/>
                  </a:lnTo>
                  <a:lnTo>
                    <a:pt x="732" y="292"/>
                  </a:lnTo>
                  <a:lnTo>
                    <a:pt x="745" y="286"/>
                  </a:lnTo>
                  <a:lnTo>
                    <a:pt x="760" y="281"/>
                  </a:lnTo>
                  <a:lnTo>
                    <a:pt x="774" y="276"/>
                  </a:lnTo>
                  <a:lnTo>
                    <a:pt x="789" y="273"/>
                  </a:lnTo>
                  <a:lnTo>
                    <a:pt x="807" y="271"/>
                  </a:lnTo>
                  <a:lnTo>
                    <a:pt x="825" y="271"/>
                  </a:lnTo>
                  <a:lnTo>
                    <a:pt x="844" y="271"/>
                  </a:lnTo>
                  <a:lnTo>
                    <a:pt x="844" y="271"/>
                  </a:lnTo>
                  <a:lnTo>
                    <a:pt x="857" y="269"/>
                  </a:lnTo>
                  <a:lnTo>
                    <a:pt x="872" y="268"/>
                  </a:lnTo>
                  <a:lnTo>
                    <a:pt x="885" y="265"/>
                  </a:lnTo>
                  <a:lnTo>
                    <a:pt x="896" y="260"/>
                  </a:lnTo>
                  <a:lnTo>
                    <a:pt x="909" y="255"/>
                  </a:lnTo>
                  <a:lnTo>
                    <a:pt x="921" y="248"/>
                  </a:lnTo>
                  <a:lnTo>
                    <a:pt x="930" y="240"/>
                  </a:lnTo>
                  <a:lnTo>
                    <a:pt x="940" y="230"/>
                  </a:lnTo>
                  <a:lnTo>
                    <a:pt x="948" y="221"/>
                  </a:lnTo>
                  <a:lnTo>
                    <a:pt x="956" y="211"/>
                  </a:lnTo>
                  <a:lnTo>
                    <a:pt x="963" y="200"/>
                  </a:lnTo>
                  <a:lnTo>
                    <a:pt x="969" y="188"/>
                  </a:lnTo>
                  <a:lnTo>
                    <a:pt x="974" y="175"/>
                  </a:lnTo>
                  <a:lnTo>
                    <a:pt x="977" y="162"/>
                  </a:lnTo>
                  <a:lnTo>
                    <a:pt x="979" y="149"/>
                  </a:lnTo>
                  <a:lnTo>
                    <a:pt x="979" y="135"/>
                  </a:lnTo>
                  <a:lnTo>
                    <a:pt x="979" y="135"/>
                  </a:lnTo>
                  <a:lnTo>
                    <a:pt x="979" y="122"/>
                  </a:lnTo>
                  <a:lnTo>
                    <a:pt x="977" y="109"/>
                  </a:lnTo>
                  <a:lnTo>
                    <a:pt x="974" y="96"/>
                  </a:lnTo>
                  <a:lnTo>
                    <a:pt x="969" y="83"/>
                  </a:lnTo>
                  <a:lnTo>
                    <a:pt x="963" y="71"/>
                  </a:lnTo>
                  <a:lnTo>
                    <a:pt x="956" y="60"/>
                  </a:lnTo>
                  <a:lnTo>
                    <a:pt x="948" y="49"/>
                  </a:lnTo>
                  <a:lnTo>
                    <a:pt x="940" y="39"/>
                  </a:lnTo>
                  <a:lnTo>
                    <a:pt x="930" y="31"/>
                  </a:lnTo>
                  <a:lnTo>
                    <a:pt x="921" y="23"/>
                  </a:lnTo>
                  <a:lnTo>
                    <a:pt x="909" y="16"/>
                  </a:lnTo>
                  <a:lnTo>
                    <a:pt x="896" y="10"/>
                  </a:lnTo>
                  <a:lnTo>
                    <a:pt x="885" y="6"/>
                  </a:lnTo>
                  <a:lnTo>
                    <a:pt x="872" y="3"/>
                  </a:lnTo>
                  <a:lnTo>
                    <a:pt x="857" y="0"/>
                  </a:lnTo>
                  <a:lnTo>
                    <a:pt x="844" y="0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txBody>
            <a:bodyPr anchor="ctr"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6" name="Straight Arrow Connector 8"/>
          <p:cNvCxnSpPr/>
          <p:nvPr>
            <p:custDataLst>
              <p:tags r:id="rId7"/>
            </p:custDataLst>
          </p:nvPr>
        </p:nvCxnSpPr>
        <p:spPr>
          <a:xfrm flipH="1" flipV="1">
            <a:off x="4069788" y="2483298"/>
            <a:ext cx="6985" cy="593090"/>
          </a:xfrm>
          <a:prstGeom prst="straightConnector1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/>
          <p:cNvCxnSpPr/>
          <p:nvPr>
            <p:custDataLst>
              <p:tags r:id="rId8"/>
            </p:custDataLst>
          </p:nvPr>
        </p:nvCxnSpPr>
        <p:spPr>
          <a:xfrm flipH="1">
            <a:off x="1907858" y="3331881"/>
            <a:ext cx="6350" cy="973455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8"/>
          <p:cNvCxnSpPr/>
          <p:nvPr>
            <p:custDataLst>
              <p:tags r:id="rId9"/>
            </p:custDataLst>
          </p:nvPr>
        </p:nvCxnSpPr>
        <p:spPr>
          <a:xfrm flipV="1">
            <a:off x="7287390" y="2483297"/>
            <a:ext cx="9525" cy="573405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3"/>
          <p:cNvCxnSpPr/>
          <p:nvPr>
            <p:custDataLst>
              <p:tags r:id="rId10"/>
            </p:custDataLst>
          </p:nvPr>
        </p:nvCxnSpPr>
        <p:spPr>
          <a:xfrm>
            <a:off x="5701533" y="3772811"/>
            <a:ext cx="5715" cy="532765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8"/>
          <p:cNvCxnSpPr/>
          <p:nvPr>
            <p:custDataLst>
              <p:tags r:id="rId11"/>
            </p:custDataLst>
          </p:nvPr>
        </p:nvCxnSpPr>
        <p:spPr>
          <a:xfrm>
            <a:off x="9494211" y="3840883"/>
            <a:ext cx="3810" cy="454660"/>
          </a:xfrm>
          <a:prstGeom prst="straightConnector1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2"/>
          <p:cNvGrpSpPr/>
          <p:nvPr/>
        </p:nvGrpSpPr>
        <p:grpSpPr>
          <a:xfrm>
            <a:off x="6322826" y="1566721"/>
            <a:ext cx="2487295" cy="771525"/>
            <a:chOff x="1060808" y="2482378"/>
            <a:chExt cx="2902602" cy="1028701"/>
          </a:xfrm>
        </p:grpSpPr>
        <p:sp>
          <p:nvSpPr>
            <p:cNvPr id="27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060808" y="2482378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p>
              <a:pPr algn="ctr"/>
              <a:r>
                <a:rPr lang="en-US" altLang="zh-CN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2024.04</a:t>
              </a:r>
              <a:endParaRPr lang="en-US" altLang="zh-CN" sz="16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25"/>
            <p:cNvSpPr txBox="1"/>
            <p:nvPr>
              <p:custDataLst>
                <p:tags r:id="rId13"/>
              </p:custDataLst>
            </p:nvPr>
          </p:nvSpPr>
          <p:spPr>
            <a:xfrm>
              <a:off x="1197898" y="2892165"/>
              <a:ext cx="2765512" cy="618914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rmAutofit lnSpcReduction="10000"/>
            </a:bodyPr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Revie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 a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nd revision of first draft of paper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30"/>
          <p:cNvGrpSpPr/>
          <p:nvPr/>
        </p:nvGrpSpPr>
        <p:grpSpPr>
          <a:xfrm>
            <a:off x="2917263" y="1566721"/>
            <a:ext cx="3405505" cy="827405"/>
            <a:chOff x="734015" y="2503545"/>
            <a:chExt cx="3974127" cy="1103207"/>
          </a:xfrm>
        </p:grpSpPr>
        <p:sp>
          <p:nvSpPr>
            <p:cNvPr id="42" name="TextBox 31"/>
            <p:cNvSpPr txBox="1"/>
            <p:nvPr>
              <p:custDataLst>
                <p:tags r:id="rId14"/>
              </p:custDataLst>
            </p:nvPr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p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2023.10-2023.12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2"/>
            <p:cNvSpPr txBox="1"/>
            <p:nvPr>
              <p:custDataLst>
                <p:tags r:id="rId15"/>
              </p:custDataLst>
            </p:nvPr>
          </p:nvSpPr>
          <p:spPr>
            <a:xfrm>
              <a:off x="734015" y="2987838"/>
              <a:ext cx="3974127" cy="618914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S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CI 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paper </a:t>
              </a:r>
              <a:r>
                <a:rPr lang="en-US" altLang="zh-CN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riting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Professor revie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and revision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Paper</a:t>
              </a:r>
              <a:r>
                <a:rPr lang="en-US" altLang="zh-CN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2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submission and publication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33"/>
          <p:cNvGrpSpPr/>
          <p:nvPr/>
        </p:nvGrpSpPr>
        <p:grpSpPr>
          <a:xfrm>
            <a:off x="8530916" y="4479721"/>
            <a:ext cx="2514599" cy="755650"/>
            <a:chOff x="957805" y="2503545"/>
            <a:chExt cx="2934465" cy="1007534"/>
          </a:xfrm>
        </p:grpSpPr>
        <p:sp>
          <p:nvSpPr>
            <p:cNvPr id="45" name="TextBox 34"/>
            <p:cNvSpPr txBox="1"/>
            <p:nvPr>
              <p:custDataLst>
                <p:tags r:id="rId16"/>
              </p:custDataLst>
            </p:nvPr>
          </p:nvSpPr>
          <p:spPr>
            <a:xfrm>
              <a:off x="957805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  <a:cs typeface="+mn-ea"/>
                  <a:sym typeface="+mn-lt"/>
                </a:rPr>
                <a:t>2024.05</a:t>
              </a:r>
              <a:endParaRPr lang="en-US" altLang="zh-CN" sz="1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35"/>
            <p:cNvSpPr txBox="1"/>
            <p:nvPr>
              <p:custDataLst>
                <p:tags r:id="rId17"/>
              </p:custDataLst>
            </p:nvPr>
          </p:nvSpPr>
          <p:spPr>
            <a:xfrm>
              <a:off x="1063030" y="2892165"/>
              <a:ext cx="2829240" cy="618914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Graduation thesis preparation and defense</a:t>
              </a:r>
              <a:endParaRPr lang="zh-CN" altLang="en-US" sz="1300" b="1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37"/>
          <p:cNvGrpSpPr/>
          <p:nvPr/>
        </p:nvGrpSpPr>
        <p:grpSpPr>
          <a:xfrm>
            <a:off x="4388548" y="4479721"/>
            <a:ext cx="3282950" cy="768351"/>
            <a:chOff x="765138" y="2503545"/>
            <a:chExt cx="3831108" cy="1024468"/>
          </a:xfrm>
        </p:grpSpPr>
        <p:sp>
          <p:nvSpPr>
            <p:cNvPr id="48" name="TextBox 46"/>
            <p:cNvSpPr txBox="1"/>
            <p:nvPr>
              <p:custDataLst>
                <p:tags r:id="rId18"/>
              </p:custDataLst>
            </p:nvPr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p>
              <a:r>
                <a:rPr lang="en-US" altLang="zh-CN" sz="1600" b="1" dirty="0">
                  <a:solidFill>
                    <a:srgbClr val="0070C0"/>
                  </a:solidFill>
                  <a:cs typeface="+mn-ea"/>
                  <a:sym typeface="+mn-lt"/>
                </a:rPr>
                <a:t>2024.01-2024.03</a:t>
              </a:r>
              <a:endParaRPr lang="en-US" altLang="zh-CN" sz="1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47"/>
            <p:cNvSpPr txBox="1"/>
            <p:nvPr>
              <p:custDataLst>
                <p:tags r:id="rId19"/>
              </p:custDataLst>
            </p:nvPr>
          </p:nvSpPr>
          <p:spPr>
            <a:xfrm>
              <a:off x="765138" y="2909099"/>
              <a:ext cx="3831108" cy="618914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p>
              <a:pPr algn="l">
                <a:lnSpc>
                  <a:spcPct val="120000"/>
                </a:lnSpc>
              </a:pP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G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raduation thesis 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riting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G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raduation thesis draft completed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48"/>
          <p:cNvGrpSpPr/>
          <p:nvPr/>
        </p:nvGrpSpPr>
        <p:grpSpPr>
          <a:xfrm>
            <a:off x="473882" y="4479721"/>
            <a:ext cx="3480435" cy="1145541"/>
            <a:chOff x="352387" y="2485765"/>
            <a:chExt cx="4061568" cy="1527388"/>
          </a:xfrm>
        </p:grpSpPr>
        <p:sp>
          <p:nvSpPr>
            <p:cNvPr id="51" name="TextBox 49"/>
            <p:cNvSpPr txBox="1"/>
            <p:nvPr>
              <p:custDataLst>
                <p:tags r:id="rId20"/>
              </p:custDataLst>
            </p:nvPr>
          </p:nvSpPr>
          <p:spPr>
            <a:xfrm>
              <a:off x="759952" y="2485765"/>
              <a:ext cx="2198693" cy="388226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p>
              <a:r>
                <a:rPr lang="en-US" altLang="zh-CN" sz="1600" b="1" dirty="0">
                  <a:solidFill>
                    <a:srgbClr val="0070C0"/>
                  </a:solidFill>
                  <a:cs typeface="+mn-ea"/>
                  <a:sym typeface="+mn-lt"/>
                </a:rPr>
                <a:t>2023.01-2023.09</a:t>
              </a:r>
              <a:endParaRPr lang="en-US" altLang="zh-CN" sz="1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52"/>
            <p:cNvSpPr txBox="1"/>
            <p:nvPr>
              <p:custDataLst>
                <p:tags r:id="rId21"/>
              </p:custDataLst>
            </p:nvPr>
          </p:nvSpPr>
          <p:spPr>
            <a:xfrm>
              <a:off x="352387" y="2891319"/>
              <a:ext cx="4061568" cy="1121834"/>
            </a:xfrm>
            <a:prstGeom prst="rect">
              <a:avLst/>
            </a:prstGeom>
          </p:spPr>
          <p:txBody>
            <a:bodyPr vert="horz" wrap="square" lIns="144000" tIns="0" rIns="0" bIns="0" anchor="ctr" anchorCtr="0">
              <a:noAutofit/>
            </a:bodyPr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S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CI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paper 1 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riting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Professor revie</a:t>
              </a:r>
              <a:r>
                <a:rPr lang="zh-CN" altLang="en-US" sz="1300" b="1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w</a:t>
              </a: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 and revision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pPr algn="l">
                <a:lnSpc>
                  <a:spcPct val="120000"/>
                </a:lnSpc>
              </a:pPr>
              <a:r>
                <a:rPr lang="zh-CN" altLang="en-US" sz="13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Paper submission and publication</a:t>
              </a:r>
              <a:endParaRPr lang="zh-CN" altLang="en-US" sz="13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54" name="椭圆 53"/>
            <p:cNvSpPr/>
            <p:nvPr>
              <p:custDataLst>
                <p:tags r:id="rId22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5" name="图片 54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3595" y="607060"/>
            <a:ext cx="4670425" cy="441960"/>
          </a:xfrm>
        </p:spPr>
        <p:txBody>
          <a:bodyPr anchor="ctr">
            <a:noAutofit/>
          </a:bodyPr>
          <a:lstStyle/>
          <a:p>
            <a:r>
              <a:rPr lang="en-US" altLang="zh-CN" sz="2000">
                <a:solidFill>
                  <a:srgbClr val="204E6C"/>
                </a:solidFill>
                <a:latin typeface="+mn-ea"/>
                <a:sym typeface="+mn-ea"/>
              </a:rPr>
              <a:t>—— References</a:t>
            </a:r>
            <a:endParaRPr lang="en-US" altLang="zh-CN" sz="2000" b="0">
              <a:latin typeface="+mj-ea"/>
              <a:ea typeface="+mj-ea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2130" y="506095"/>
            <a:ext cx="271780" cy="542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5" name="椭圆 14"/>
            <p:cNvSpPr/>
            <p:nvPr>
              <p:custDataLst>
                <p:tags r:id="rId2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22" name="Rectangle 5">
            <a:hlinkClick r:id="rId5"/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59079" y="893983"/>
            <a:ext cx="11430000" cy="57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8800" rIns="158400" bIns="79200"/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160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Zhang, L.; Lin, J.; Qiu, R.; Hu, X.; Zhang, H.; Chen, Q.; Tan, H.; Lin, D.; Wang, J. Trend Analysis and Forecast of PM2.5 in Fuzhou, China Using the ARIMA Model. Ecol. Indic. 2018, 95, 702–710, </a:t>
            </a:r>
            <a:endParaRPr lang="en-US" altLang="zh-CN" sz="160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Chen, L.; Xu, J.; Wu, B.; Qian, Y.; Du, Z.; Li, Y.; Zhang, Y. Group-Aware Graph Neural Network for Nationwide City Air Quality Forecasting 2021.</a:t>
            </a:r>
            <a:endParaRPr lang="en-US" altLang="zh-CN" sz="160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Baek, J.; Lee, C.; Yu, H.; Baek, S.; Lee, S.; Lee, S.; Park, C. Automatic Sleep Scoring Using Intrinsic Mode Based on Interpretable Deep Neural Networks. IEEE Access 2022, 10, 36895–36906.</a:t>
            </a:r>
            <a:endParaRPr lang="en-US" altLang="zh-CN" sz="160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>
                <a:solidFill>
                  <a:prstClr val="black">
                    <a:lumMod val="75000"/>
                    <a:lumOff val="2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Huang, D.; Tang, S.; Zhou, D.; Hao, J. Nox Emission Estimation in Gas Turbines via Interpretable Neural Network Observer with Adjustable Intermediate Layer Considering Ambient and Boundary Conditions. Measurement 2022, 189, 110429.</a:t>
            </a:r>
            <a:endParaRPr lang="en-US" altLang="zh-CN" sz="1600">
              <a:solidFill>
                <a:prstClr val="black">
                  <a:lumMod val="75000"/>
                  <a:lumOff val="2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600" noProof="1">
                <a:solidFill>
                  <a:srgbClr val="333333"/>
                </a:solidFill>
                <a:cs typeface="Arial" panose="020B0604020202020204" pitchFamily="34" charset="0"/>
              </a:rPr>
              <a:t>Fang, W.; Zhu, R.; Lin, J.C.-W. An Air Quality Prediction Model Based on Improved Vanilla LSTM with Multichannel Input and Multiroute Output. Expert Syst. Appl. 2023, 211, 118422.</a:t>
            </a:r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altLang="zh-CN" sz="1600" noProof="1">
                <a:solidFill>
                  <a:srgbClr val="333333"/>
                </a:solidFill>
                <a:cs typeface="Arial" panose="020B0604020202020204" pitchFamily="34" charset="0"/>
              </a:rPr>
              <a:t>Zhu, J.; Deng, F.; Zhao, J.; Zheng, H. Attention-Based Parallel Networks (APNet) for PM2.5 Spatiotemporal Prediction - ScienceDirect. Sci. Total Environ. 2021.</a:t>
            </a:r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altLang="zh-CN" sz="1600" noProof="1">
                <a:solidFill>
                  <a:srgbClr val="333333"/>
                </a:solidFill>
                <a:cs typeface="Arial" panose="020B0604020202020204" pitchFamily="34" charset="0"/>
              </a:rPr>
              <a:t>Yan, R.; Liao, J.; Yang, J.; Sun, W.; Nong, M.; Li, F. Multi-Hour and Multi-Site Air Quality Index Forecasting in Beijing Using CNN, LSTM, CNN-LSTM, and Spatiotemporal Clustering. Expert Syst. Appl. 2021, 169, 114513.</a:t>
            </a:r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altLang="zh-CN" sz="1600" noProof="1">
                <a:solidFill>
                  <a:srgbClr val="333333"/>
                </a:solidFill>
                <a:cs typeface="Arial" panose="020B0604020202020204" pitchFamily="34" charset="0"/>
              </a:rPr>
              <a:t>Yu, B.; Yin, H.; Zhu, Z. ST-UNet: A Spatio-Temporal U-Network for Graph-Structured Time Series Modeling 2021.</a:t>
            </a:r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altLang="zh-CN" sz="1600" noProof="1">
                <a:solidFill>
                  <a:srgbClr val="333333"/>
                </a:solidFill>
                <a:cs typeface="Arial" panose="020B0604020202020204" pitchFamily="34" charset="0"/>
              </a:rPr>
              <a:t>Zhang, B.; Zhang, H.; Zhao, G.; Lian, J. Constructing a PM2.5 Concentration Prediction Model by Combining Auto-Encoder with Bi-LSTM Neural Networks. Environ. Model. Softw. 2019, 124, 104600.</a:t>
            </a:r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altLang="zh-CN" sz="1600" noProof="1">
                <a:solidFill>
                  <a:srgbClr val="333333"/>
                </a:solidFill>
                <a:cs typeface="Arial" panose="020B0604020202020204" pitchFamily="34" charset="0"/>
              </a:rPr>
              <a:t>Wu, C.; He, H.; Song, R.; Peng, Z. Prediction of Air Pollutants on Roadside of the Elevated Roads with Combination of Pollutants Periodicity and Deep Learning Method. Build. Environ. 2022, 207, 108436.</a:t>
            </a:r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  <a:p>
            <a:endParaRPr lang="en-US" altLang="zh-CN" sz="1600" noProof="1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32130" y="506095"/>
            <a:ext cx="271780" cy="542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5" name="椭圆 14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2" name="TextBox 4"/>
          <p:cNvSpPr txBox="1"/>
          <p:nvPr>
            <p:custDataLst>
              <p:tags r:id="rId4"/>
            </p:custDataLst>
          </p:nvPr>
        </p:nvSpPr>
        <p:spPr>
          <a:xfrm>
            <a:off x="3846870" y="722864"/>
            <a:ext cx="4243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——Thanks——</a:t>
            </a:r>
            <a:endParaRPr lang="en-US" altLang="zh-CN" sz="40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5"/>
          <p:cNvSpPr txBox="1"/>
          <p:nvPr>
            <p:custDataLst>
              <p:tags r:id="rId5"/>
            </p:custDataLst>
          </p:nvPr>
        </p:nvSpPr>
        <p:spPr>
          <a:xfrm>
            <a:off x="2133851" y="1906171"/>
            <a:ext cx="8069559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지도해 주신 교수님께 감사드립니다!</a:t>
            </a:r>
            <a:endParaRPr lang="ko-KR" altLang="en-US" sz="32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교수님의 가르침에 감사드립니다!</a:t>
            </a:r>
            <a:endParaRPr lang="ko-KR" altLang="en-US" sz="32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도와준 반 친구들에게 감사합니다!</a:t>
            </a:r>
            <a:endParaRPr lang="ko-KR" altLang="en-US" sz="32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경청해 주신 교수님들 </a:t>
            </a:r>
            <a:r>
              <a:rPr lang="ko-KR" altLang="en-US" sz="32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감사드립니다!</a:t>
            </a:r>
            <a:endParaRPr lang="ko-KR" altLang="en-US" sz="32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 txBox="1"/>
          <p:nvPr>
            <p:custDataLst>
              <p:tags r:id="rId1"/>
            </p:custDataLst>
          </p:nvPr>
        </p:nvSpPr>
        <p:spPr>
          <a:xfrm>
            <a:off x="1854837" y="2074783"/>
            <a:ext cx="5190019" cy="135421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  <a:buSzPct val="100000"/>
            </a:pPr>
            <a:r>
              <a:rPr lang="ko-KR" altLang="en-US" sz="5400" dirty="0">
                <a:solidFill>
                  <a:srgbClr val="204E6C"/>
                </a:solidFill>
                <a:latin typeface="Microsoft YaHei" panose="020B0503020204020204" pitchFamily="34" charset="-122"/>
                <a:sym typeface="+mn-ea"/>
              </a:rPr>
              <a:t>조언 부탁드립니다</a:t>
            </a:r>
            <a:r>
              <a:rPr lang="en-US" altLang="ko-KR" sz="5400" dirty="0">
                <a:solidFill>
                  <a:srgbClr val="204E6C"/>
                </a:solidFill>
                <a:latin typeface="Microsoft YaHei" panose="020B0503020204020204" pitchFamily="34" charset="-122"/>
                <a:sym typeface="+mn-ea"/>
              </a:rPr>
              <a:t>!</a:t>
            </a:r>
            <a:endParaRPr lang="en-US" altLang="zh-CN" sz="8800" b="1" dirty="0">
              <a:solidFill>
                <a:srgbClr val="204E6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dist">
              <a:spcBef>
                <a:spcPts val="0"/>
              </a:spcBef>
              <a:buSzPct val="100000"/>
            </a:pPr>
            <a:endParaRPr lang="zh-CN" altLang="en-US" sz="8800" b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标题 1"/>
          <p:cNvSpPr txBox="1"/>
          <p:nvPr>
            <p:custDataLst>
              <p:tags r:id="rId2"/>
            </p:custDataLst>
          </p:nvPr>
        </p:nvSpPr>
        <p:spPr>
          <a:xfrm>
            <a:off x="1854837" y="3429000"/>
            <a:ext cx="4241163" cy="6647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 algn="dist">
              <a:spcBef>
                <a:spcPts val="0"/>
              </a:spcBef>
              <a:buSzPct val="100000"/>
            </a:pPr>
            <a:endParaRPr lang="zh-CN" altLang="en-US" sz="4320" b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>
            <p:custDataLst>
              <p:tags r:id="rId3"/>
            </p:custDataLst>
          </p:nvPr>
        </p:nvSpPr>
        <p:spPr>
          <a:xfrm>
            <a:off x="1854837" y="3429000"/>
            <a:ext cx="4241163" cy="6647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 algn="dist">
              <a:spcBef>
                <a:spcPts val="0"/>
              </a:spcBef>
              <a:buSzPct val="100000"/>
            </a:pPr>
            <a:endParaRPr lang="zh-CN" altLang="en-US" sz="4320" b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>
            <p:custDataLst>
              <p:tags r:id="rId4"/>
            </p:custDataLst>
          </p:nvPr>
        </p:nvSpPr>
        <p:spPr>
          <a:xfrm>
            <a:off x="1913257" y="3777109"/>
            <a:ext cx="5190018" cy="1846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</a:lstStyle>
          <a:p>
            <a:pPr algn="ctr">
              <a:spcBef>
                <a:spcPts val="0"/>
              </a:spcBef>
              <a:buSzPct val="100000"/>
            </a:pPr>
            <a:r>
              <a:rPr lang="en-US" altLang="zh-CN" sz="2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Please give me some advice!</a:t>
            </a:r>
            <a:endParaRPr lang="en-US" altLang="zh-CN" sz="2000" b="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13255" y="4679172"/>
            <a:ext cx="2629535" cy="4902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035810" y="4785924"/>
            <a:ext cx="2267585" cy="2768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+mn-ea"/>
              </a:rPr>
              <a:t>   </a:t>
            </a:r>
            <a:r>
              <a:rPr lang="en-US" dirty="0" err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딩훼이쥐엔</a:t>
            </a:r>
            <a:endParaRPr lang="en-US" altLang="zh-CN" dirty="0" err="1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59" y="4752058"/>
            <a:ext cx="551543" cy="31020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3484928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58857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ONE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712798" y="2736503"/>
            <a:ext cx="4991100" cy="1662430"/>
            <a:chOff x="1919340" y="1971973"/>
            <a:chExt cx="4991100" cy="1662430"/>
          </a:xfrm>
        </p:grpSpPr>
        <p:sp>
          <p:nvSpPr>
            <p:cNvPr id="19" name="文本框 18"/>
            <p:cNvSpPr txBox="1"/>
            <p:nvPr/>
          </p:nvSpPr>
          <p:spPr>
            <a:xfrm>
              <a:off x="2008241" y="1971973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>
                <a:buClrTx/>
                <a:buSzTx/>
                <a:buNone/>
              </a:pPr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Research background </a:t>
              </a:r>
              <a:endParaRPr lang="zh-CN" altLang="en-US" sz="36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>
                <a:buClrTx/>
                <a:buSzTx/>
                <a:buNone/>
              </a:pPr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and significance</a:t>
              </a:r>
              <a:endParaRPr kumimoji="1" lang="zh-CN" altLang="en-US" sz="3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19340" y="3357543"/>
              <a:ext cx="4991100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연구 배경 및 의의</a:t>
              </a:r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  <a:p>
              <a:pPr algn="ctr"/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0" name="椭圆 9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565910" y="2520315"/>
            <a:ext cx="2499995" cy="2733040"/>
          </a:xfrm>
          <a:prstGeom prst="rect">
            <a:avLst/>
          </a:prstGeom>
          <a:gradFill>
            <a:gsLst>
              <a:gs pos="50000">
                <a:schemeClr val="tx2">
                  <a:lumMod val="90000"/>
                </a:schemeClr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875790" y="3054985"/>
            <a:ext cx="1880235" cy="16637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2800350" y="1172397"/>
            <a:ext cx="7107852" cy="1703518"/>
            <a:chOff x="4361" y="2278"/>
            <a:chExt cx="11193" cy="2683"/>
          </a:xfrm>
        </p:grpSpPr>
        <p:grpSp>
          <p:nvGrpSpPr>
            <p:cNvPr id="8" name="组合 7"/>
            <p:cNvGrpSpPr/>
            <p:nvPr/>
          </p:nvGrpSpPr>
          <p:grpSpPr>
            <a:xfrm>
              <a:off x="7399" y="2278"/>
              <a:ext cx="8155" cy="650"/>
              <a:chOff x="4698113" y="1464822"/>
              <a:chExt cx="5178722" cy="412960"/>
            </a:xfrm>
          </p:grpSpPr>
          <p:sp>
            <p:nvSpPr>
              <p:cNvPr id="27" name="文本框 2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172755" y="1508450"/>
                <a:ext cx="4704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1. </a:t>
                </a:r>
                <a:r>
                  <a:rPr lang="zh-CN" altLang="en-US" dirty="0">
                    <a:solidFill>
                      <a:schemeClr val="accent1"/>
                    </a:solidFill>
                    <a:latin typeface="+mj-ea"/>
                    <a:ea typeface="+mj-ea"/>
                    <a:sym typeface="+mn-ea"/>
                  </a:rPr>
                  <a:t>Spatio-temporal data</a:t>
                </a:r>
                <a:endParaRPr lang="zh-CN" altLang="en-US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endParaRPr>
              </a:p>
            </p:txBody>
          </p:sp>
          <p:grpSp>
            <p:nvGrpSpPr>
              <p:cNvPr id="83" name="组合 82"/>
              <p:cNvGrpSpPr/>
              <p:nvPr/>
            </p:nvGrpSpPr>
            <p:grpSpPr>
              <a:xfrm>
                <a:off x="4698113" y="1464822"/>
                <a:ext cx="360848" cy="360848"/>
                <a:chOff x="4987971" y="1408337"/>
                <a:chExt cx="503918" cy="503918"/>
              </a:xfrm>
            </p:grpSpPr>
            <p:sp>
              <p:nvSpPr>
                <p:cNvPr id="19" name="îŝḷîḓé-Rectangle 8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4987971" y="1408337"/>
                  <a:ext cx="503918" cy="50391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82" name="组合 81"/>
                <p:cNvGrpSpPr/>
                <p:nvPr/>
              </p:nvGrpSpPr>
              <p:grpSpPr>
                <a:xfrm>
                  <a:off x="5079671" y="1500075"/>
                  <a:ext cx="320518" cy="320442"/>
                  <a:chOff x="161004" y="161192"/>
                  <a:chExt cx="1582990" cy="1582615"/>
                </a:xfrm>
              </p:grpSpPr>
              <p:sp>
                <p:nvSpPr>
                  <p:cNvPr id="75" name="任意多边形: 形状 74"/>
                  <p:cNvSpPr/>
                  <p:nvPr/>
                </p:nvSpPr>
                <p:spPr>
                  <a:xfrm>
                    <a:off x="161004" y="161192"/>
                    <a:ext cx="1582990" cy="819337"/>
                  </a:xfrm>
                  <a:custGeom>
                    <a:avLst/>
                    <a:gdLst>
                      <a:gd name="connsiteX0" fmla="*/ 58803 w 1582990"/>
                      <a:gd name="connsiteY0" fmla="*/ 817685 h 819337"/>
                      <a:gd name="connsiteX1" fmla="*/ 17772 w 1582990"/>
                      <a:gd name="connsiteY1" fmla="*/ 801565 h 819337"/>
                      <a:gd name="connsiteX2" fmla="*/ 16307 w 1582990"/>
                      <a:gd name="connsiteY2" fmla="*/ 718038 h 819337"/>
                      <a:gd name="connsiteX3" fmla="*/ 644957 w 1582990"/>
                      <a:gd name="connsiteY3" fmla="*/ 63012 h 819337"/>
                      <a:gd name="connsiteX4" fmla="*/ 791495 w 1582990"/>
                      <a:gd name="connsiteY4" fmla="*/ 0 h 819337"/>
                      <a:gd name="connsiteX5" fmla="*/ 938034 w 1582990"/>
                      <a:gd name="connsiteY5" fmla="*/ 63012 h 819337"/>
                      <a:gd name="connsiteX6" fmla="*/ 1566684 w 1582990"/>
                      <a:gd name="connsiteY6" fmla="*/ 719504 h 819337"/>
                      <a:gd name="connsiteX7" fmla="*/ 1565218 w 1582990"/>
                      <a:gd name="connsiteY7" fmla="*/ 803031 h 819337"/>
                      <a:gd name="connsiteX8" fmla="*/ 1481691 w 1582990"/>
                      <a:gd name="connsiteY8" fmla="*/ 801565 h 819337"/>
                      <a:gd name="connsiteX9" fmla="*/ 853041 w 1582990"/>
                      <a:gd name="connsiteY9" fmla="*/ 143608 h 819337"/>
                      <a:gd name="connsiteX10" fmla="*/ 791495 w 1582990"/>
                      <a:gd name="connsiteY10" fmla="*/ 117231 h 819337"/>
                      <a:gd name="connsiteX11" fmla="*/ 729949 w 1582990"/>
                      <a:gd name="connsiteY11" fmla="*/ 143608 h 819337"/>
                      <a:gd name="connsiteX12" fmla="*/ 101299 w 1582990"/>
                      <a:gd name="connsiteY12" fmla="*/ 800100 h 819337"/>
                      <a:gd name="connsiteX13" fmla="*/ 58803 w 1582990"/>
                      <a:gd name="connsiteY13" fmla="*/ 817685 h 81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582990" h="819337">
                        <a:moveTo>
                          <a:pt x="58803" y="817685"/>
                        </a:moveTo>
                        <a:cubicBezTo>
                          <a:pt x="44149" y="817685"/>
                          <a:pt x="29495" y="811823"/>
                          <a:pt x="17772" y="801565"/>
                        </a:cubicBezTo>
                        <a:cubicBezTo>
                          <a:pt x="-5674" y="779585"/>
                          <a:pt x="-5674" y="741485"/>
                          <a:pt x="16307" y="718038"/>
                        </a:cubicBezTo>
                        <a:lnTo>
                          <a:pt x="644957" y="63012"/>
                        </a:lnTo>
                        <a:cubicBezTo>
                          <a:pt x="684522" y="21981"/>
                          <a:pt x="735811" y="0"/>
                          <a:pt x="791495" y="0"/>
                        </a:cubicBezTo>
                        <a:cubicBezTo>
                          <a:pt x="847180" y="0"/>
                          <a:pt x="898468" y="21981"/>
                          <a:pt x="938034" y="63012"/>
                        </a:cubicBezTo>
                        <a:lnTo>
                          <a:pt x="1566684" y="719504"/>
                        </a:lnTo>
                        <a:cubicBezTo>
                          <a:pt x="1588665" y="742950"/>
                          <a:pt x="1588665" y="779585"/>
                          <a:pt x="1565218" y="803031"/>
                        </a:cubicBezTo>
                        <a:cubicBezTo>
                          <a:pt x="1541772" y="825012"/>
                          <a:pt x="1505138" y="825012"/>
                          <a:pt x="1481691" y="801565"/>
                        </a:cubicBezTo>
                        <a:lnTo>
                          <a:pt x="853041" y="143608"/>
                        </a:lnTo>
                        <a:cubicBezTo>
                          <a:pt x="836922" y="126023"/>
                          <a:pt x="814942" y="117231"/>
                          <a:pt x="791495" y="117231"/>
                        </a:cubicBezTo>
                        <a:cubicBezTo>
                          <a:pt x="768049" y="117231"/>
                          <a:pt x="746068" y="126023"/>
                          <a:pt x="729949" y="143608"/>
                        </a:cubicBezTo>
                        <a:lnTo>
                          <a:pt x="101299" y="800100"/>
                        </a:lnTo>
                        <a:cubicBezTo>
                          <a:pt x="89576" y="811823"/>
                          <a:pt x="74922" y="817685"/>
                          <a:pt x="58803" y="81768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任意多边形: 形状 75"/>
                  <p:cNvSpPr/>
                  <p:nvPr/>
                </p:nvSpPr>
                <p:spPr>
                  <a:xfrm>
                    <a:off x="307730" y="709246"/>
                    <a:ext cx="1289538" cy="1034561"/>
                  </a:xfrm>
                  <a:custGeom>
                    <a:avLst/>
                    <a:gdLst>
                      <a:gd name="connsiteX0" fmla="*/ 1230923 w 1289538"/>
                      <a:gd name="connsiteY0" fmla="*/ 1034562 h 1034561"/>
                      <a:gd name="connsiteX1" fmla="*/ 58615 w 1289538"/>
                      <a:gd name="connsiteY1" fmla="*/ 1034562 h 1034561"/>
                      <a:gd name="connsiteX2" fmla="*/ 17585 w 1289538"/>
                      <a:gd name="connsiteY2" fmla="*/ 1016977 h 1034561"/>
                      <a:gd name="connsiteX3" fmla="*/ 0 w 1289538"/>
                      <a:gd name="connsiteY3" fmla="*/ 975946 h 1034561"/>
                      <a:gd name="connsiteX4" fmla="*/ 0 w 1289538"/>
                      <a:gd name="connsiteY4" fmla="*/ 58615 h 1034561"/>
                      <a:gd name="connsiteX5" fmla="*/ 58615 w 1289538"/>
                      <a:gd name="connsiteY5" fmla="*/ 0 h 1034561"/>
                      <a:gd name="connsiteX6" fmla="*/ 117231 w 1289538"/>
                      <a:gd name="connsiteY6" fmla="*/ 58615 h 1034561"/>
                      <a:gd name="connsiteX7" fmla="*/ 117231 w 1289538"/>
                      <a:gd name="connsiteY7" fmla="*/ 917331 h 1034561"/>
                      <a:gd name="connsiteX8" fmla="*/ 1172308 w 1289538"/>
                      <a:gd name="connsiteY8" fmla="*/ 917331 h 1034561"/>
                      <a:gd name="connsiteX9" fmla="*/ 1172308 w 1289538"/>
                      <a:gd name="connsiteY9" fmla="*/ 58615 h 1034561"/>
                      <a:gd name="connsiteX10" fmla="*/ 1230923 w 1289538"/>
                      <a:gd name="connsiteY10" fmla="*/ 0 h 1034561"/>
                      <a:gd name="connsiteX11" fmla="*/ 1289538 w 1289538"/>
                      <a:gd name="connsiteY11" fmla="*/ 58615 h 1034561"/>
                      <a:gd name="connsiteX12" fmla="*/ 1289538 w 1289538"/>
                      <a:gd name="connsiteY12" fmla="*/ 975946 h 1034561"/>
                      <a:gd name="connsiteX13" fmla="*/ 1230923 w 1289538"/>
                      <a:gd name="connsiteY13" fmla="*/ 1034562 h 1034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89538" h="1034561">
                        <a:moveTo>
                          <a:pt x="1230923" y="1034562"/>
                        </a:moveTo>
                        <a:lnTo>
                          <a:pt x="58615" y="1034562"/>
                        </a:lnTo>
                        <a:cubicBezTo>
                          <a:pt x="42496" y="1034562"/>
                          <a:pt x="27842" y="1028700"/>
                          <a:pt x="17585" y="1016977"/>
                        </a:cubicBezTo>
                        <a:cubicBezTo>
                          <a:pt x="5862" y="1005254"/>
                          <a:pt x="0" y="990600"/>
                          <a:pt x="0" y="975946"/>
                        </a:cubicBezTo>
                        <a:lnTo>
                          <a:pt x="0" y="58615"/>
                        </a:lnTo>
                        <a:cubicBezTo>
                          <a:pt x="0" y="26377"/>
                          <a:pt x="26377" y="0"/>
                          <a:pt x="58615" y="0"/>
                        </a:cubicBezTo>
                        <a:cubicBezTo>
                          <a:pt x="90854" y="0"/>
                          <a:pt x="117231" y="26377"/>
                          <a:pt x="117231" y="58615"/>
                        </a:cubicBezTo>
                        <a:lnTo>
                          <a:pt x="117231" y="917331"/>
                        </a:lnTo>
                        <a:lnTo>
                          <a:pt x="1172308" y="917331"/>
                        </a:lnTo>
                        <a:lnTo>
                          <a:pt x="1172308" y="58615"/>
                        </a:lnTo>
                        <a:cubicBezTo>
                          <a:pt x="1172308" y="26377"/>
                          <a:pt x="1198685" y="0"/>
                          <a:pt x="1230923" y="0"/>
                        </a:cubicBezTo>
                        <a:cubicBezTo>
                          <a:pt x="1263162" y="0"/>
                          <a:pt x="1289538" y="26377"/>
                          <a:pt x="1289538" y="58615"/>
                        </a:cubicBezTo>
                        <a:lnTo>
                          <a:pt x="1289538" y="975946"/>
                        </a:lnTo>
                        <a:cubicBezTo>
                          <a:pt x="1289538" y="1008185"/>
                          <a:pt x="1263162" y="1034562"/>
                          <a:pt x="1230923" y="103456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任意多边形: 形状 76"/>
                  <p:cNvSpPr/>
                  <p:nvPr/>
                </p:nvSpPr>
                <p:spPr>
                  <a:xfrm>
                    <a:off x="805961" y="1074126"/>
                    <a:ext cx="293076" cy="611065"/>
                  </a:xfrm>
                  <a:custGeom>
                    <a:avLst/>
                    <a:gdLst>
                      <a:gd name="connsiteX0" fmla="*/ 0 w 293076"/>
                      <a:gd name="connsiteY0" fmla="*/ 0 h 611065"/>
                      <a:gd name="connsiteX1" fmla="*/ 293077 w 293076"/>
                      <a:gd name="connsiteY1" fmla="*/ 0 h 611065"/>
                      <a:gd name="connsiteX2" fmla="*/ 293077 w 293076"/>
                      <a:gd name="connsiteY2" fmla="*/ 611065 h 611065"/>
                      <a:gd name="connsiteX3" fmla="*/ 0 w 293076"/>
                      <a:gd name="connsiteY3" fmla="*/ 611065 h 611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3076" h="611065">
                        <a:moveTo>
                          <a:pt x="0" y="0"/>
                        </a:moveTo>
                        <a:lnTo>
                          <a:pt x="293077" y="0"/>
                        </a:lnTo>
                        <a:lnTo>
                          <a:pt x="293077" y="611065"/>
                        </a:lnTo>
                        <a:lnTo>
                          <a:pt x="0" y="61106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任意多边形: 形状 77"/>
                  <p:cNvSpPr/>
                  <p:nvPr/>
                </p:nvSpPr>
                <p:spPr>
                  <a:xfrm>
                    <a:off x="747346" y="534865"/>
                    <a:ext cx="937846" cy="1208942"/>
                  </a:xfrm>
                  <a:custGeom>
                    <a:avLst/>
                    <a:gdLst>
                      <a:gd name="connsiteX0" fmla="*/ 351692 w 937846"/>
                      <a:gd name="connsiteY0" fmla="*/ 1208942 h 1208942"/>
                      <a:gd name="connsiteX1" fmla="*/ 58615 w 937846"/>
                      <a:gd name="connsiteY1" fmla="*/ 1208942 h 1208942"/>
                      <a:gd name="connsiteX2" fmla="*/ 0 w 937846"/>
                      <a:gd name="connsiteY2" fmla="*/ 1150327 h 1208942"/>
                      <a:gd name="connsiteX3" fmla="*/ 0 w 937846"/>
                      <a:gd name="connsiteY3" fmla="*/ 539262 h 1208942"/>
                      <a:gd name="connsiteX4" fmla="*/ 58615 w 937846"/>
                      <a:gd name="connsiteY4" fmla="*/ 480646 h 1208942"/>
                      <a:gd name="connsiteX5" fmla="*/ 351692 w 937846"/>
                      <a:gd name="connsiteY5" fmla="*/ 480646 h 1208942"/>
                      <a:gd name="connsiteX6" fmla="*/ 410308 w 937846"/>
                      <a:gd name="connsiteY6" fmla="*/ 539262 h 1208942"/>
                      <a:gd name="connsiteX7" fmla="*/ 410308 w 937846"/>
                      <a:gd name="connsiteY7" fmla="*/ 1150327 h 1208942"/>
                      <a:gd name="connsiteX8" fmla="*/ 351692 w 937846"/>
                      <a:gd name="connsiteY8" fmla="*/ 1208942 h 1208942"/>
                      <a:gd name="connsiteX9" fmla="*/ 117231 w 937846"/>
                      <a:gd name="connsiteY9" fmla="*/ 1091712 h 1208942"/>
                      <a:gd name="connsiteX10" fmla="*/ 293077 w 937846"/>
                      <a:gd name="connsiteY10" fmla="*/ 1091712 h 1208942"/>
                      <a:gd name="connsiteX11" fmla="*/ 293077 w 937846"/>
                      <a:gd name="connsiteY11" fmla="*/ 597877 h 1208942"/>
                      <a:gd name="connsiteX12" fmla="*/ 117231 w 937846"/>
                      <a:gd name="connsiteY12" fmla="*/ 597877 h 1208942"/>
                      <a:gd name="connsiteX13" fmla="*/ 117231 w 937846"/>
                      <a:gd name="connsiteY13" fmla="*/ 1091712 h 1208942"/>
                      <a:gd name="connsiteX14" fmla="*/ 791308 w 937846"/>
                      <a:gd name="connsiteY14" fmla="*/ 73269 h 1208942"/>
                      <a:gd name="connsiteX15" fmla="*/ 864577 w 937846"/>
                      <a:gd name="connsiteY15" fmla="*/ 146538 h 1208942"/>
                      <a:gd name="connsiteX16" fmla="*/ 937846 w 937846"/>
                      <a:gd name="connsiteY16" fmla="*/ 73269 h 1208942"/>
                      <a:gd name="connsiteX17" fmla="*/ 864577 w 937846"/>
                      <a:gd name="connsiteY17" fmla="*/ 0 h 1208942"/>
                      <a:gd name="connsiteX18" fmla="*/ 791308 w 937846"/>
                      <a:gd name="connsiteY18" fmla="*/ 73269 h 1208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937846" h="1208942">
                        <a:moveTo>
                          <a:pt x="351692" y="1208942"/>
                        </a:moveTo>
                        <a:lnTo>
                          <a:pt x="58615" y="1208942"/>
                        </a:lnTo>
                        <a:cubicBezTo>
                          <a:pt x="26377" y="1208942"/>
                          <a:pt x="0" y="1182565"/>
                          <a:pt x="0" y="1150327"/>
                        </a:cubicBezTo>
                        <a:lnTo>
                          <a:pt x="0" y="539262"/>
                        </a:lnTo>
                        <a:cubicBezTo>
                          <a:pt x="0" y="507023"/>
                          <a:pt x="26377" y="480646"/>
                          <a:pt x="58615" y="480646"/>
                        </a:cubicBezTo>
                        <a:lnTo>
                          <a:pt x="351692" y="480646"/>
                        </a:lnTo>
                        <a:cubicBezTo>
                          <a:pt x="383931" y="480646"/>
                          <a:pt x="410308" y="507023"/>
                          <a:pt x="410308" y="539262"/>
                        </a:cubicBezTo>
                        <a:lnTo>
                          <a:pt x="410308" y="1150327"/>
                        </a:lnTo>
                        <a:cubicBezTo>
                          <a:pt x="410308" y="1182566"/>
                          <a:pt x="383931" y="1208942"/>
                          <a:pt x="351692" y="1208942"/>
                        </a:cubicBezTo>
                        <a:close/>
                        <a:moveTo>
                          <a:pt x="117231" y="1091712"/>
                        </a:moveTo>
                        <a:lnTo>
                          <a:pt x="293077" y="1091712"/>
                        </a:lnTo>
                        <a:lnTo>
                          <a:pt x="293077" y="597877"/>
                        </a:lnTo>
                        <a:lnTo>
                          <a:pt x="117231" y="597877"/>
                        </a:lnTo>
                        <a:lnTo>
                          <a:pt x="117231" y="1091712"/>
                        </a:lnTo>
                        <a:close/>
                        <a:moveTo>
                          <a:pt x="791308" y="73269"/>
                        </a:moveTo>
                        <a:cubicBezTo>
                          <a:pt x="832339" y="73269"/>
                          <a:pt x="864577" y="105508"/>
                          <a:pt x="864577" y="146538"/>
                        </a:cubicBezTo>
                        <a:cubicBezTo>
                          <a:pt x="864577" y="105508"/>
                          <a:pt x="896815" y="73269"/>
                          <a:pt x="937846" y="73269"/>
                        </a:cubicBezTo>
                        <a:cubicBezTo>
                          <a:pt x="896815" y="73269"/>
                          <a:pt x="864577" y="41031"/>
                          <a:pt x="864577" y="0"/>
                        </a:cubicBezTo>
                        <a:cubicBezTo>
                          <a:pt x="864577" y="41031"/>
                          <a:pt x="832339" y="73269"/>
                          <a:pt x="791308" y="732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任意多边形: 形状 78"/>
                  <p:cNvSpPr/>
                  <p:nvPr/>
                </p:nvSpPr>
                <p:spPr>
                  <a:xfrm>
                    <a:off x="1524000" y="520211"/>
                    <a:ext cx="175846" cy="175846"/>
                  </a:xfrm>
                  <a:custGeom>
                    <a:avLst/>
                    <a:gdLst>
                      <a:gd name="connsiteX0" fmla="*/ 87923 w 175846"/>
                      <a:gd name="connsiteY0" fmla="*/ 175846 h 175846"/>
                      <a:gd name="connsiteX1" fmla="*/ 73269 w 175846"/>
                      <a:gd name="connsiteY1" fmla="*/ 161192 h 175846"/>
                      <a:gd name="connsiteX2" fmla="*/ 14654 w 175846"/>
                      <a:gd name="connsiteY2" fmla="*/ 102577 h 175846"/>
                      <a:gd name="connsiteX3" fmla="*/ 0 w 175846"/>
                      <a:gd name="connsiteY3" fmla="*/ 87923 h 175846"/>
                      <a:gd name="connsiteX4" fmla="*/ 14654 w 175846"/>
                      <a:gd name="connsiteY4" fmla="*/ 73269 h 175846"/>
                      <a:gd name="connsiteX5" fmla="*/ 73269 w 175846"/>
                      <a:gd name="connsiteY5" fmla="*/ 14654 h 175846"/>
                      <a:gd name="connsiteX6" fmla="*/ 87923 w 175846"/>
                      <a:gd name="connsiteY6" fmla="*/ 0 h 175846"/>
                      <a:gd name="connsiteX7" fmla="*/ 102577 w 175846"/>
                      <a:gd name="connsiteY7" fmla="*/ 14654 h 175846"/>
                      <a:gd name="connsiteX8" fmla="*/ 161192 w 175846"/>
                      <a:gd name="connsiteY8" fmla="*/ 73269 h 175846"/>
                      <a:gd name="connsiteX9" fmla="*/ 175846 w 175846"/>
                      <a:gd name="connsiteY9" fmla="*/ 87923 h 175846"/>
                      <a:gd name="connsiteX10" fmla="*/ 161192 w 175846"/>
                      <a:gd name="connsiteY10" fmla="*/ 102577 h 175846"/>
                      <a:gd name="connsiteX11" fmla="*/ 102577 w 175846"/>
                      <a:gd name="connsiteY11" fmla="*/ 161192 h 175846"/>
                      <a:gd name="connsiteX12" fmla="*/ 87923 w 175846"/>
                      <a:gd name="connsiteY12" fmla="*/ 175846 h 175846"/>
                      <a:gd name="connsiteX13" fmla="*/ 63011 w 175846"/>
                      <a:gd name="connsiteY13" fmla="*/ 87923 h 175846"/>
                      <a:gd name="connsiteX14" fmla="*/ 87923 w 175846"/>
                      <a:gd name="connsiteY14" fmla="*/ 112835 h 175846"/>
                      <a:gd name="connsiteX15" fmla="*/ 112835 w 175846"/>
                      <a:gd name="connsiteY15" fmla="*/ 87923 h 175846"/>
                      <a:gd name="connsiteX16" fmla="*/ 87923 w 175846"/>
                      <a:gd name="connsiteY16" fmla="*/ 63012 h 175846"/>
                      <a:gd name="connsiteX17" fmla="*/ 63011 w 175846"/>
                      <a:gd name="connsiteY17" fmla="*/ 87923 h 175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75846" h="175846">
                        <a:moveTo>
                          <a:pt x="87923" y="175846"/>
                        </a:moveTo>
                        <a:cubicBezTo>
                          <a:pt x="79131" y="175846"/>
                          <a:pt x="73269" y="169985"/>
                          <a:pt x="73269" y="161192"/>
                        </a:cubicBezTo>
                        <a:cubicBezTo>
                          <a:pt x="73269" y="128954"/>
                          <a:pt x="46892" y="102577"/>
                          <a:pt x="14654" y="102577"/>
                        </a:cubicBezTo>
                        <a:cubicBezTo>
                          <a:pt x="5862" y="102577"/>
                          <a:pt x="0" y="96715"/>
                          <a:pt x="0" y="87923"/>
                        </a:cubicBezTo>
                        <a:cubicBezTo>
                          <a:pt x="0" y="79131"/>
                          <a:pt x="5862" y="73269"/>
                          <a:pt x="14654" y="73269"/>
                        </a:cubicBezTo>
                        <a:cubicBezTo>
                          <a:pt x="46892" y="73269"/>
                          <a:pt x="73269" y="46892"/>
                          <a:pt x="73269" y="14654"/>
                        </a:cubicBezTo>
                        <a:cubicBezTo>
                          <a:pt x="73269" y="5862"/>
                          <a:pt x="79131" y="0"/>
                          <a:pt x="87923" y="0"/>
                        </a:cubicBezTo>
                        <a:cubicBezTo>
                          <a:pt x="96715" y="0"/>
                          <a:pt x="102577" y="5862"/>
                          <a:pt x="102577" y="14654"/>
                        </a:cubicBezTo>
                        <a:cubicBezTo>
                          <a:pt x="102577" y="46892"/>
                          <a:pt x="128954" y="73269"/>
                          <a:pt x="161192" y="73269"/>
                        </a:cubicBezTo>
                        <a:cubicBezTo>
                          <a:pt x="169985" y="73269"/>
                          <a:pt x="175846" y="79131"/>
                          <a:pt x="175846" y="87923"/>
                        </a:cubicBezTo>
                        <a:cubicBezTo>
                          <a:pt x="175846" y="96715"/>
                          <a:pt x="169985" y="102577"/>
                          <a:pt x="161192" y="102577"/>
                        </a:cubicBezTo>
                        <a:cubicBezTo>
                          <a:pt x="128954" y="102577"/>
                          <a:pt x="102577" y="128954"/>
                          <a:pt x="102577" y="161192"/>
                        </a:cubicBezTo>
                        <a:cubicBezTo>
                          <a:pt x="102577" y="169985"/>
                          <a:pt x="96715" y="175846"/>
                          <a:pt x="87923" y="175846"/>
                        </a:cubicBezTo>
                        <a:close/>
                        <a:moveTo>
                          <a:pt x="63011" y="87923"/>
                        </a:moveTo>
                        <a:cubicBezTo>
                          <a:pt x="73269" y="93785"/>
                          <a:pt x="80596" y="102577"/>
                          <a:pt x="87923" y="112835"/>
                        </a:cubicBezTo>
                        <a:cubicBezTo>
                          <a:pt x="93785" y="102577"/>
                          <a:pt x="102577" y="95250"/>
                          <a:pt x="112835" y="87923"/>
                        </a:cubicBezTo>
                        <a:cubicBezTo>
                          <a:pt x="102577" y="82062"/>
                          <a:pt x="95250" y="73269"/>
                          <a:pt x="87923" y="63012"/>
                        </a:cubicBezTo>
                        <a:cubicBezTo>
                          <a:pt x="82062" y="73269"/>
                          <a:pt x="73269" y="82062"/>
                          <a:pt x="63011" y="8792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任意多边形: 形状 79"/>
                  <p:cNvSpPr/>
                  <p:nvPr/>
                </p:nvSpPr>
                <p:spPr>
                  <a:xfrm>
                    <a:off x="1361342" y="219807"/>
                    <a:ext cx="293076" cy="293076"/>
                  </a:xfrm>
                  <a:custGeom>
                    <a:avLst/>
                    <a:gdLst>
                      <a:gd name="connsiteX0" fmla="*/ 0 w 293076"/>
                      <a:gd name="connsiteY0" fmla="*/ 146538 h 293076"/>
                      <a:gd name="connsiteX1" fmla="*/ 146538 w 293076"/>
                      <a:gd name="connsiteY1" fmla="*/ 293077 h 293076"/>
                      <a:gd name="connsiteX2" fmla="*/ 293077 w 293076"/>
                      <a:gd name="connsiteY2" fmla="*/ 146538 h 293076"/>
                      <a:gd name="connsiteX3" fmla="*/ 146538 w 293076"/>
                      <a:gd name="connsiteY3" fmla="*/ 0 h 293076"/>
                      <a:gd name="connsiteX4" fmla="*/ 0 w 293076"/>
                      <a:gd name="connsiteY4" fmla="*/ 146538 h 293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076" h="293076">
                        <a:moveTo>
                          <a:pt x="0" y="146538"/>
                        </a:moveTo>
                        <a:cubicBezTo>
                          <a:pt x="80596" y="146538"/>
                          <a:pt x="146538" y="212481"/>
                          <a:pt x="146538" y="293077"/>
                        </a:cubicBezTo>
                        <a:cubicBezTo>
                          <a:pt x="146538" y="212481"/>
                          <a:pt x="212481" y="146538"/>
                          <a:pt x="293077" y="146538"/>
                        </a:cubicBezTo>
                        <a:cubicBezTo>
                          <a:pt x="212481" y="146538"/>
                          <a:pt x="146538" y="80596"/>
                          <a:pt x="146538" y="0"/>
                        </a:cubicBezTo>
                        <a:cubicBezTo>
                          <a:pt x="146538" y="80596"/>
                          <a:pt x="80596" y="146538"/>
                          <a:pt x="0" y="14653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任意多边形: 形状 80"/>
                  <p:cNvSpPr/>
                  <p:nvPr/>
                </p:nvSpPr>
                <p:spPr>
                  <a:xfrm>
                    <a:off x="1332034" y="190500"/>
                    <a:ext cx="351692" cy="351692"/>
                  </a:xfrm>
                  <a:custGeom>
                    <a:avLst/>
                    <a:gdLst>
                      <a:gd name="connsiteX0" fmla="*/ 175846 w 351692"/>
                      <a:gd name="connsiteY0" fmla="*/ 351692 h 351692"/>
                      <a:gd name="connsiteX1" fmla="*/ 146538 w 351692"/>
                      <a:gd name="connsiteY1" fmla="*/ 322385 h 351692"/>
                      <a:gd name="connsiteX2" fmla="*/ 29308 w 351692"/>
                      <a:gd name="connsiteY2" fmla="*/ 205154 h 351692"/>
                      <a:gd name="connsiteX3" fmla="*/ 0 w 351692"/>
                      <a:gd name="connsiteY3" fmla="*/ 175846 h 351692"/>
                      <a:gd name="connsiteX4" fmla="*/ 29308 w 351692"/>
                      <a:gd name="connsiteY4" fmla="*/ 146538 h 351692"/>
                      <a:gd name="connsiteX5" fmla="*/ 146538 w 351692"/>
                      <a:gd name="connsiteY5" fmla="*/ 29308 h 351692"/>
                      <a:gd name="connsiteX6" fmla="*/ 175846 w 351692"/>
                      <a:gd name="connsiteY6" fmla="*/ 0 h 351692"/>
                      <a:gd name="connsiteX7" fmla="*/ 205154 w 351692"/>
                      <a:gd name="connsiteY7" fmla="*/ 29308 h 351692"/>
                      <a:gd name="connsiteX8" fmla="*/ 322385 w 351692"/>
                      <a:gd name="connsiteY8" fmla="*/ 146538 h 351692"/>
                      <a:gd name="connsiteX9" fmla="*/ 351692 w 351692"/>
                      <a:gd name="connsiteY9" fmla="*/ 175846 h 351692"/>
                      <a:gd name="connsiteX10" fmla="*/ 322385 w 351692"/>
                      <a:gd name="connsiteY10" fmla="*/ 205154 h 351692"/>
                      <a:gd name="connsiteX11" fmla="*/ 205154 w 351692"/>
                      <a:gd name="connsiteY11" fmla="*/ 322385 h 351692"/>
                      <a:gd name="connsiteX12" fmla="*/ 175846 w 351692"/>
                      <a:gd name="connsiteY12" fmla="*/ 351692 h 351692"/>
                      <a:gd name="connsiteX13" fmla="*/ 126023 w 351692"/>
                      <a:gd name="connsiteY13" fmla="*/ 175846 h 351692"/>
                      <a:gd name="connsiteX14" fmla="*/ 175846 w 351692"/>
                      <a:gd name="connsiteY14" fmla="*/ 225669 h 351692"/>
                      <a:gd name="connsiteX15" fmla="*/ 225669 w 351692"/>
                      <a:gd name="connsiteY15" fmla="*/ 175846 h 351692"/>
                      <a:gd name="connsiteX16" fmla="*/ 175846 w 351692"/>
                      <a:gd name="connsiteY16" fmla="*/ 126023 h 351692"/>
                      <a:gd name="connsiteX17" fmla="*/ 126023 w 351692"/>
                      <a:gd name="connsiteY17" fmla="*/ 175846 h 351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51692" h="351692">
                        <a:moveTo>
                          <a:pt x="175846" y="351692"/>
                        </a:moveTo>
                        <a:cubicBezTo>
                          <a:pt x="159727" y="351692"/>
                          <a:pt x="146538" y="338504"/>
                          <a:pt x="146538" y="322385"/>
                        </a:cubicBezTo>
                        <a:cubicBezTo>
                          <a:pt x="146538" y="257908"/>
                          <a:pt x="93785" y="205154"/>
                          <a:pt x="29308" y="205154"/>
                        </a:cubicBezTo>
                        <a:cubicBezTo>
                          <a:pt x="13188" y="205154"/>
                          <a:pt x="0" y="191965"/>
                          <a:pt x="0" y="175846"/>
                        </a:cubicBezTo>
                        <a:cubicBezTo>
                          <a:pt x="0" y="159727"/>
                          <a:pt x="13188" y="146538"/>
                          <a:pt x="29308" y="146538"/>
                        </a:cubicBezTo>
                        <a:cubicBezTo>
                          <a:pt x="93785" y="146538"/>
                          <a:pt x="146538" y="93785"/>
                          <a:pt x="146538" y="29308"/>
                        </a:cubicBezTo>
                        <a:cubicBezTo>
                          <a:pt x="146538" y="13188"/>
                          <a:pt x="159727" y="0"/>
                          <a:pt x="175846" y="0"/>
                        </a:cubicBezTo>
                        <a:cubicBezTo>
                          <a:pt x="191965" y="0"/>
                          <a:pt x="205154" y="13188"/>
                          <a:pt x="205154" y="29308"/>
                        </a:cubicBezTo>
                        <a:cubicBezTo>
                          <a:pt x="205154" y="93785"/>
                          <a:pt x="257908" y="146538"/>
                          <a:pt x="322385" y="146538"/>
                        </a:cubicBezTo>
                        <a:cubicBezTo>
                          <a:pt x="338504" y="146538"/>
                          <a:pt x="351692" y="159727"/>
                          <a:pt x="351692" y="175846"/>
                        </a:cubicBezTo>
                        <a:cubicBezTo>
                          <a:pt x="351692" y="191965"/>
                          <a:pt x="338504" y="205154"/>
                          <a:pt x="322385" y="205154"/>
                        </a:cubicBezTo>
                        <a:cubicBezTo>
                          <a:pt x="257908" y="205154"/>
                          <a:pt x="205154" y="257908"/>
                          <a:pt x="205154" y="322385"/>
                        </a:cubicBezTo>
                        <a:cubicBezTo>
                          <a:pt x="205154" y="338504"/>
                          <a:pt x="191965" y="351692"/>
                          <a:pt x="175846" y="351692"/>
                        </a:cubicBezTo>
                        <a:close/>
                        <a:moveTo>
                          <a:pt x="126023" y="175846"/>
                        </a:moveTo>
                        <a:cubicBezTo>
                          <a:pt x="145073" y="189035"/>
                          <a:pt x="162658" y="205154"/>
                          <a:pt x="175846" y="225669"/>
                        </a:cubicBezTo>
                        <a:cubicBezTo>
                          <a:pt x="189035" y="206619"/>
                          <a:pt x="205154" y="189035"/>
                          <a:pt x="225669" y="175846"/>
                        </a:cubicBezTo>
                        <a:cubicBezTo>
                          <a:pt x="206619" y="162658"/>
                          <a:pt x="189035" y="146538"/>
                          <a:pt x="175846" y="126023"/>
                        </a:cubicBezTo>
                        <a:cubicBezTo>
                          <a:pt x="162658" y="146538"/>
                          <a:pt x="146538" y="162658"/>
                          <a:pt x="126023" y="17584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" name="组合 11"/>
            <p:cNvGrpSpPr/>
            <p:nvPr/>
          </p:nvGrpSpPr>
          <p:grpSpPr>
            <a:xfrm>
              <a:off x="4361" y="2305"/>
              <a:ext cx="2939" cy="2656"/>
              <a:chOff x="2769107" y="1463868"/>
              <a:chExt cx="1866181" cy="1686779"/>
            </a:xfrm>
          </p:grpSpPr>
          <p:cxnSp>
            <p:nvCxnSpPr>
              <p:cNvPr id="58" name="直接箭头连接符 57"/>
              <p:cNvCxnSpPr/>
              <p:nvPr/>
            </p:nvCxnSpPr>
            <p:spPr>
              <a:xfrm flipV="1">
                <a:off x="2814351" y="1463868"/>
                <a:ext cx="1" cy="1686779"/>
              </a:xfrm>
              <a:prstGeom prst="straightConnector1">
                <a:avLst/>
              </a:prstGeom>
              <a:ln w="127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组合 100"/>
              <p:cNvGrpSpPr/>
              <p:nvPr/>
            </p:nvGrpSpPr>
            <p:grpSpPr>
              <a:xfrm>
                <a:off x="2769107" y="1468755"/>
                <a:ext cx="1866181" cy="838502"/>
                <a:chOff x="3039774" y="1361593"/>
                <a:chExt cx="1866181" cy="838502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3039774" y="2109607"/>
                  <a:ext cx="90488" cy="904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l"/>
                  <a:endParaRPr lang="zh-CN" altLang="en-US" sz="160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  <p:cxnSp>
              <p:nvCxnSpPr>
                <p:cNvPr id="61" name="Straight Arrow Connector 57+"/>
                <p:cNvCxnSpPr/>
                <p:nvPr/>
              </p:nvCxnSpPr>
              <p:spPr>
                <a:xfrm flipV="1">
                  <a:off x="3077067" y="1361593"/>
                  <a:ext cx="1828888" cy="1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" name="组合 70"/>
          <p:cNvGrpSpPr/>
          <p:nvPr/>
        </p:nvGrpSpPr>
        <p:grpSpPr>
          <a:xfrm rot="0">
            <a:off x="2180590" y="3719195"/>
            <a:ext cx="1251585" cy="817245"/>
            <a:chOff x="2254916" y="3429000"/>
            <a:chExt cx="1569720" cy="1024890"/>
          </a:xfrm>
        </p:grpSpPr>
        <p:sp>
          <p:nvSpPr>
            <p:cNvPr id="68" name="任意多边形: 形状 67"/>
            <p:cNvSpPr/>
            <p:nvPr/>
          </p:nvSpPr>
          <p:spPr>
            <a:xfrm>
              <a:off x="2479707" y="3429000"/>
              <a:ext cx="1120140" cy="1024890"/>
            </a:xfrm>
            <a:custGeom>
              <a:avLst/>
              <a:gdLst>
                <a:gd name="connsiteX0" fmla="*/ 560070 w 1120140"/>
                <a:gd name="connsiteY0" fmla="*/ 1024890 h 1024890"/>
                <a:gd name="connsiteX1" fmla="*/ 0 w 1120140"/>
                <a:gd name="connsiteY1" fmla="*/ 1024890 h 1024890"/>
                <a:gd name="connsiteX2" fmla="*/ 110490 w 1120140"/>
                <a:gd name="connsiteY2" fmla="*/ 803910 h 1024890"/>
                <a:gd name="connsiteX3" fmla="*/ 388620 w 1120140"/>
                <a:gd name="connsiteY3" fmla="*/ 670560 h 1024890"/>
                <a:gd name="connsiteX4" fmla="*/ 426720 w 1120140"/>
                <a:gd name="connsiteY4" fmla="*/ 582930 h 1024890"/>
                <a:gd name="connsiteX5" fmla="*/ 396240 w 1120140"/>
                <a:gd name="connsiteY5" fmla="*/ 476250 h 1024890"/>
                <a:gd name="connsiteX6" fmla="*/ 354330 w 1120140"/>
                <a:gd name="connsiteY6" fmla="*/ 323850 h 1024890"/>
                <a:gd name="connsiteX7" fmla="*/ 361950 w 1120140"/>
                <a:gd name="connsiteY7" fmla="*/ 247650 h 1024890"/>
                <a:gd name="connsiteX8" fmla="*/ 396240 w 1120140"/>
                <a:gd name="connsiteY8" fmla="*/ 60960 h 1024890"/>
                <a:gd name="connsiteX9" fmla="*/ 560070 w 1120140"/>
                <a:gd name="connsiteY9" fmla="*/ 0 h 1024890"/>
                <a:gd name="connsiteX10" fmla="*/ 560070 w 1120140"/>
                <a:gd name="connsiteY10" fmla="*/ 0 h 1024890"/>
                <a:gd name="connsiteX11" fmla="*/ 723900 w 1120140"/>
                <a:gd name="connsiteY11" fmla="*/ 60960 h 1024890"/>
                <a:gd name="connsiteX12" fmla="*/ 758190 w 1120140"/>
                <a:gd name="connsiteY12" fmla="*/ 247650 h 1024890"/>
                <a:gd name="connsiteX13" fmla="*/ 765810 w 1120140"/>
                <a:gd name="connsiteY13" fmla="*/ 323850 h 1024890"/>
                <a:gd name="connsiteX14" fmla="*/ 723900 w 1120140"/>
                <a:gd name="connsiteY14" fmla="*/ 476250 h 1024890"/>
                <a:gd name="connsiteX15" fmla="*/ 693420 w 1120140"/>
                <a:gd name="connsiteY15" fmla="*/ 582930 h 1024890"/>
                <a:gd name="connsiteX16" fmla="*/ 731520 w 1120140"/>
                <a:gd name="connsiteY16" fmla="*/ 670560 h 1024890"/>
                <a:gd name="connsiteX17" fmla="*/ 1009650 w 1120140"/>
                <a:gd name="connsiteY17" fmla="*/ 803910 h 1024890"/>
                <a:gd name="connsiteX18" fmla="*/ 1120140 w 1120140"/>
                <a:gd name="connsiteY18" fmla="*/ 1024890 h 1024890"/>
                <a:gd name="connsiteX19" fmla="*/ 560070 w 1120140"/>
                <a:gd name="connsiteY19" fmla="*/ 1024890 h 1024890"/>
                <a:gd name="connsiteX20" fmla="*/ 560070 w 1120140"/>
                <a:gd name="connsiteY20" fmla="*/ 1024890 h 102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20140" h="1024890">
                  <a:moveTo>
                    <a:pt x="560070" y="1024890"/>
                  </a:moveTo>
                  <a:lnTo>
                    <a:pt x="0" y="1024890"/>
                  </a:lnTo>
                  <a:cubicBezTo>
                    <a:pt x="0" y="914400"/>
                    <a:pt x="19050" y="838200"/>
                    <a:pt x="110490" y="803910"/>
                  </a:cubicBezTo>
                  <a:cubicBezTo>
                    <a:pt x="201930" y="769620"/>
                    <a:pt x="320040" y="727710"/>
                    <a:pt x="388620" y="670560"/>
                  </a:cubicBezTo>
                  <a:cubicBezTo>
                    <a:pt x="464820" y="605790"/>
                    <a:pt x="445770" y="605790"/>
                    <a:pt x="426720" y="582930"/>
                  </a:cubicBezTo>
                  <a:cubicBezTo>
                    <a:pt x="400050" y="552450"/>
                    <a:pt x="396240" y="476250"/>
                    <a:pt x="396240" y="476250"/>
                  </a:cubicBezTo>
                  <a:cubicBezTo>
                    <a:pt x="316230" y="453390"/>
                    <a:pt x="335280" y="323850"/>
                    <a:pt x="354330" y="323850"/>
                  </a:cubicBezTo>
                  <a:cubicBezTo>
                    <a:pt x="373380" y="323850"/>
                    <a:pt x="373380" y="316230"/>
                    <a:pt x="361950" y="247650"/>
                  </a:cubicBezTo>
                  <a:cubicBezTo>
                    <a:pt x="346710" y="160020"/>
                    <a:pt x="354330" y="114300"/>
                    <a:pt x="396240" y="60960"/>
                  </a:cubicBezTo>
                  <a:cubicBezTo>
                    <a:pt x="438150" y="7620"/>
                    <a:pt x="560070" y="0"/>
                    <a:pt x="560070" y="0"/>
                  </a:cubicBezTo>
                  <a:lnTo>
                    <a:pt x="560070" y="0"/>
                  </a:lnTo>
                  <a:cubicBezTo>
                    <a:pt x="560070" y="0"/>
                    <a:pt x="681990" y="7620"/>
                    <a:pt x="723900" y="60960"/>
                  </a:cubicBezTo>
                  <a:cubicBezTo>
                    <a:pt x="765810" y="114300"/>
                    <a:pt x="773430" y="160020"/>
                    <a:pt x="758190" y="247650"/>
                  </a:cubicBezTo>
                  <a:cubicBezTo>
                    <a:pt x="746760" y="316230"/>
                    <a:pt x="746760" y="323850"/>
                    <a:pt x="765810" y="323850"/>
                  </a:cubicBezTo>
                  <a:cubicBezTo>
                    <a:pt x="784860" y="323850"/>
                    <a:pt x="800100" y="453390"/>
                    <a:pt x="723900" y="476250"/>
                  </a:cubicBezTo>
                  <a:cubicBezTo>
                    <a:pt x="723900" y="476250"/>
                    <a:pt x="720090" y="552450"/>
                    <a:pt x="693420" y="582930"/>
                  </a:cubicBezTo>
                  <a:cubicBezTo>
                    <a:pt x="674370" y="605790"/>
                    <a:pt x="655320" y="605790"/>
                    <a:pt x="731520" y="670560"/>
                  </a:cubicBezTo>
                  <a:cubicBezTo>
                    <a:pt x="800100" y="727710"/>
                    <a:pt x="918210" y="773430"/>
                    <a:pt x="1009650" y="803910"/>
                  </a:cubicBezTo>
                  <a:cubicBezTo>
                    <a:pt x="1101090" y="834390"/>
                    <a:pt x="1120140" y="914400"/>
                    <a:pt x="1120140" y="1024890"/>
                  </a:cubicBezTo>
                  <a:lnTo>
                    <a:pt x="560070" y="1024890"/>
                  </a:lnTo>
                  <a:lnTo>
                    <a:pt x="560070" y="1024890"/>
                  </a:ln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3268377" y="3638550"/>
              <a:ext cx="556259" cy="758190"/>
            </a:xfrm>
            <a:custGeom>
              <a:avLst/>
              <a:gdLst>
                <a:gd name="connsiteX0" fmla="*/ 373380 w 556259"/>
                <a:gd name="connsiteY0" fmla="*/ 758190 h 758190"/>
                <a:gd name="connsiteX1" fmla="*/ 556260 w 556259"/>
                <a:gd name="connsiteY1" fmla="*/ 758190 h 758190"/>
                <a:gd name="connsiteX2" fmla="*/ 472440 w 556259"/>
                <a:gd name="connsiteY2" fmla="*/ 594360 h 758190"/>
                <a:gd name="connsiteX3" fmla="*/ 266700 w 556259"/>
                <a:gd name="connsiteY3" fmla="*/ 495300 h 758190"/>
                <a:gd name="connsiteX4" fmla="*/ 240030 w 556259"/>
                <a:gd name="connsiteY4" fmla="*/ 430530 h 758190"/>
                <a:gd name="connsiteX5" fmla="*/ 262890 w 556259"/>
                <a:gd name="connsiteY5" fmla="*/ 350520 h 758190"/>
                <a:gd name="connsiteX6" fmla="*/ 293370 w 556259"/>
                <a:gd name="connsiteY6" fmla="*/ 240030 h 758190"/>
                <a:gd name="connsiteX7" fmla="*/ 289560 w 556259"/>
                <a:gd name="connsiteY7" fmla="*/ 182880 h 758190"/>
                <a:gd name="connsiteX8" fmla="*/ 262890 w 556259"/>
                <a:gd name="connsiteY8" fmla="*/ 45720 h 758190"/>
                <a:gd name="connsiteX9" fmla="*/ 140970 w 556259"/>
                <a:gd name="connsiteY9" fmla="*/ 0 h 758190"/>
                <a:gd name="connsiteX10" fmla="*/ 140970 w 556259"/>
                <a:gd name="connsiteY10" fmla="*/ 0 h 758190"/>
                <a:gd name="connsiteX11" fmla="*/ 19050 w 556259"/>
                <a:gd name="connsiteY11" fmla="*/ 45720 h 758190"/>
                <a:gd name="connsiteX12" fmla="*/ 0 w 556259"/>
                <a:gd name="connsiteY12" fmla="*/ 72390 h 758190"/>
                <a:gd name="connsiteX13" fmla="*/ 38100 w 556259"/>
                <a:gd name="connsiteY13" fmla="*/ 129540 h 758190"/>
                <a:gd name="connsiteX14" fmla="*/ 22860 w 556259"/>
                <a:gd name="connsiteY14" fmla="*/ 247650 h 758190"/>
                <a:gd name="connsiteX15" fmla="*/ 38100 w 556259"/>
                <a:gd name="connsiteY15" fmla="*/ 361950 h 758190"/>
                <a:gd name="connsiteX16" fmla="*/ 45720 w 556259"/>
                <a:gd name="connsiteY16" fmla="*/ 464820 h 758190"/>
                <a:gd name="connsiteX17" fmla="*/ 266700 w 556259"/>
                <a:gd name="connsiteY17" fmla="*/ 560070 h 758190"/>
                <a:gd name="connsiteX18" fmla="*/ 373380 w 556259"/>
                <a:gd name="connsiteY18" fmla="*/ 758190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6259" h="758190">
                  <a:moveTo>
                    <a:pt x="373380" y="758190"/>
                  </a:moveTo>
                  <a:lnTo>
                    <a:pt x="556260" y="758190"/>
                  </a:lnTo>
                  <a:cubicBezTo>
                    <a:pt x="556260" y="678180"/>
                    <a:pt x="541020" y="617220"/>
                    <a:pt x="472440" y="594360"/>
                  </a:cubicBezTo>
                  <a:cubicBezTo>
                    <a:pt x="403860" y="571500"/>
                    <a:pt x="316230" y="537210"/>
                    <a:pt x="266700" y="495300"/>
                  </a:cubicBezTo>
                  <a:cubicBezTo>
                    <a:pt x="209550" y="445770"/>
                    <a:pt x="224790" y="445770"/>
                    <a:pt x="240030" y="430530"/>
                  </a:cubicBezTo>
                  <a:cubicBezTo>
                    <a:pt x="259080" y="407670"/>
                    <a:pt x="262890" y="350520"/>
                    <a:pt x="262890" y="350520"/>
                  </a:cubicBezTo>
                  <a:cubicBezTo>
                    <a:pt x="320040" y="335280"/>
                    <a:pt x="308610" y="240030"/>
                    <a:pt x="293370" y="240030"/>
                  </a:cubicBezTo>
                  <a:cubicBezTo>
                    <a:pt x="278130" y="240030"/>
                    <a:pt x="278130" y="236220"/>
                    <a:pt x="289560" y="182880"/>
                  </a:cubicBezTo>
                  <a:cubicBezTo>
                    <a:pt x="300990" y="118110"/>
                    <a:pt x="297180" y="83820"/>
                    <a:pt x="262890" y="45720"/>
                  </a:cubicBezTo>
                  <a:cubicBezTo>
                    <a:pt x="232410" y="3810"/>
                    <a:pt x="140970" y="0"/>
                    <a:pt x="140970" y="0"/>
                  </a:cubicBezTo>
                  <a:lnTo>
                    <a:pt x="140970" y="0"/>
                  </a:lnTo>
                  <a:cubicBezTo>
                    <a:pt x="140970" y="0"/>
                    <a:pt x="49530" y="3810"/>
                    <a:pt x="19050" y="45720"/>
                  </a:cubicBezTo>
                  <a:cubicBezTo>
                    <a:pt x="11430" y="53340"/>
                    <a:pt x="7620" y="64770"/>
                    <a:pt x="0" y="72390"/>
                  </a:cubicBezTo>
                  <a:cubicBezTo>
                    <a:pt x="0" y="72390"/>
                    <a:pt x="34290" y="91440"/>
                    <a:pt x="38100" y="129540"/>
                  </a:cubicBezTo>
                  <a:cubicBezTo>
                    <a:pt x="41910" y="163830"/>
                    <a:pt x="41910" y="198120"/>
                    <a:pt x="22860" y="247650"/>
                  </a:cubicBezTo>
                  <a:cubicBezTo>
                    <a:pt x="3810" y="297180"/>
                    <a:pt x="-3810" y="323850"/>
                    <a:pt x="38100" y="361950"/>
                  </a:cubicBezTo>
                  <a:cubicBezTo>
                    <a:pt x="60960" y="381000"/>
                    <a:pt x="45720" y="464820"/>
                    <a:pt x="45720" y="464820"/>
                  </a:cubicBezTo>
                  <a:cubicBezTo>
                    <a:pt x="45720" y="464820"/>
                    <a:pt x="152400" y="521970"/>
                    <a:pt x="266700" y="560070"/>
                  </a:cubicBezTo>
                  <a:cubicBezTo>
                    <a:pt x="384810" y="598170"/>
                    <a:pt x="373380" y="758190"/>
                    <a:pt x="373380" y="758190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2254916" y="3638550"/>
              <a:ext cx="556259" cy="758190"/>
            </a:xfrm>
            <a:custGeom>
              <a:avLst/>
              <a:gdLst>
                <a:gd name="connsiteX0" fmla="*/ 182880 w 556259"/>
                <a:gd name="connsiteY0" fmla="*/ 758190 h 758190"/>
                <a:gd name="connsiteX1" fmla="*/ 0 w 556259"/>
                <a:gd name="connsiteY1" fmla="*/ 758190 h 758190"/>
                <a:gd name="connsiteX2" fmla="*/ 83820 w 556259"/>
                <a:gd name="connsiteY2" fmla="*/ 594360 h 758190"/>
                <a:gd name="connsiteX3" fmla="*/ 289560 w 556259"/>
                <a:gd name="connsiteY3" fmla="*/ 495300 h 758190"/>
                <a:gd name="connsiteX4" fmla="*/ 316230 w 556259"/>
                <a:gd name="connsiteY4" fmla="*/ 430530 h 758190"/>
                <a:gd name="connsiteX5" fmla="*/ 293370 w 556259"/>
                <a:gd name="connsiteY5" fmla="*/ 350520 h 758190"/>
                <a:gd name="connsiteX6" fmla="*/ 262890 w 556259"/>
                <a:gd name="connsiteY6" fmla="*/ 240030 h 758190"/>
                <a:gd name="connsiteX7" fmla="*/ 266700 w 556259"/>
                <a:gd name="connsiteY7" fmla="*/ 182880 h 758190"/>
                <a:gd name="connsiteX8" fmla="*/ 293370 w 556259"/>
                <a:gd name="connsiteY8" fmla="*/ 45720 h 758190"/>
                <a:gd name="connsiteX9" fmla="*/ 415290 w 556259"/>
                <a:gd name="connsiteY9" fmla="*/ 0 h 758190"/>
                <a:gd name="connsiteX10" fmla="*/ 415290 w 556259"/>
                <a:gd name="connsiteY10" fmla="*/ 0 h 758190"/>
                <a:gd name="connsiteX11" fmla="*/ 537210 w 556259"/>
                <a:gd name="connsiteY11" fmla="*/ 45720 h 758190"/>
                <a:gd name="connsiteX12" fmla="*/ 556260 w 556259"/>
                <a:gd name="connsiteY12" fmla="*/ 72390 h 758190"/>
                <a:gd name="connsiteX13" fmla="*/ 518160 w 556259"/>
                <a:gd name="connsiteY13" fmla="*/ 129540 h 758190"/>
                <a:gd name="connsiteX14" fmla="*/ 533400 w 556259"/>
                <a:gd name="connsiteY14" fmla="*/ 247650 h 758190"/>
                <a:gd name="connsiteX15" fmla="*/ 518160 w 556259"/>
                <a:gd name="connsiteY15" fmla="*/ 361950 h 758190"/>
                <a:gd name="connsiteX16" fmla="*/ 510540 w 556259"/>
                <a:gd name="connsiteY16" fmla="*/ 464820 h 758190"/>
                <a:gd name="connsiteX17" fmla="*/ 289560 w 556259"/>
                <a:gd name="connsiteY17" fmla="*/ 560070 h 758190"/>
                <a:gd name="connsiteX18" fmla="*/ 182880 w 556259"/>
                <a:gd name="connsiteY18" fmla="*/ 758190 h 7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6259" h="758190">
                  <a:moveTo>
                    <a:pt x="182880" y="758190"/>
                  </a:moveTo>
                  <a:lnTo>
                    <a:pt x="0" y="758190"/>
                  </a:lnTo>
                  <a:cubicBezTo>
                    <a:pt x="0" y="678180"/>
                    <a:pt x="15240" y="617220"/>
                    <a:pt x="83820" y="594360"/>
                  </a:cubicBezTo>
                  <a:cubicBezTo>
                    <a:pt x="152400" y="571500"/>
                    <a:pt x="240030" y="537210"/>
                    <a:pt x="289560" y="495300"/>
                  </a:cubicBezTo>
                  <a:cubicBezTo>
                    <a:pt x="346710" y="445770"/>
                    <a:pt x="331470" y="445770"/>
                    <a:pt x="316230" y="430530"/>
                  </a:cubicBezTo>
                  <a:cubicBezTo>
                    <a:pt x="297180" y="407670"/>
                    <a:pt x="293370" y="350520"/>
                    <a:pt x="293370" y="350520"/>
                  </a:cubicBezTo>
                  <a:cubicBezTo>
                    <a:pt x="236220" y="335280"/>
                    <a:pt x="247650" y="240030"/>
                    <a:pt x="262890" y="240030"/>
                  </a:cubicBezTo>
                  <a:cubicBezTo>
                    <a:pt x="278130" y="240030"/>
                    <a:pt x="278130" y="236220"/>
                    <a:pt x="266700" y="182880"/>
                  </a:cubicBezTo>
                  <a:cubicBezTo>
                    <a:pt x="255270" y="118110"/>
                    <a:pt x="259080" y="83820"/>
                    <a:pt x="293370" y="45720"/>
                  </a:cubicBezTo>
                  <a:cubicBezTo>
                    <a:pt x="323850" y="3810"/>
                    <a:pt x="415290" y="0"/>
                    <a:pt x="415290" y="0"/>
                  </a:cubicBezTo>
                  <a:lnTo>
                    <a:pt x="415290" y="0"/>
                  </a:lnTo>
                  <a:cubicBezTo>
                    <a:pt x="415290" y="0"/>
                    <a:pt x="506730" y="3810"/>
                    <a:pt x="537210" y="45720"/>
                  </a:cubicBezTo>
                  <a:cubicBezTo>
                    <a:pt x="544830" y="53340"/>
                    <a:pt x="548640" y="64770"/>
                    <a:pt x="556260" y="72390"/>
                  </a:cubicBezTo>
                  <a:cubicBezTo>
                    <a:pt x="556260" y="72390"/>
                    <a:pt x="521970" y="91440"/>
                    <a:pt x="518160" y="129540"/>
                  </a:cubicBezTo>
                  <a:cubicBezTo>
                    <a:pt x="514350" y="163830"/>
                    <a:pt x="514350" y="198120"/>
                    <a:pt x="533400" y="247650"/>
                  </a:cubicBezTo>
                  <a:cubicBezTo>
                    <a:pt x="552450" y="297180"/>
                    <a:pt x="560070" y="323850"/>
                    <a:pt x="518160" y="361950"/>
                  </a:cubicBezTo>
                  <a:cubicBezTo>
                    <a:pt x="495300" y="381000"/>
                    <a:pt x="510540" y="464820"/>
                    <a:pt x="510540" y="464820"/>
                  </a:cubicBezTo>
                  <a:cubicBezTo>
                    <a:pt x="510540" y="464820"/>
                    <a:pt x="403860" y="521970"/>
                    <a:pt x="289560" y="560070"/>
                  </a:cubicBezTo>
                  <a:cubicBezTo>
                    <a:pt x="171450" y="598170"/>
                    <a:pt x="182880" y="758190"/>
                    <a:pt x="182880" y="758190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80720" y="530860"/>
            <a:ext cx="9745980" cy="441960"/>
          </a:xfrm>
        </p:spPr>
        <p:txBody>
          <a:bodyPr/>
          <a:lstStyle/>
          <a:p>
            <a:r>
              <a:rPr lang="en-US" altLang="zh-CN" sz="1800" b="0">
                <a:latin typeface="+mj-ea"/>
                <a:ea typeface="+mj-ea"/>
                <a:sym typeface="+mn-ea"/>
              </a:rPr>
              <a:t>1.1 </a:t>
            </a:r>
            <a:r>
              <a:rPr sz="1800">
                <a:latin typeface="+mj-ea"/>
                <a:ea typeface="+mj-ea"/>
                <a:sym typeface="+mn-ea"/>
              </a:rPr>
              <a:t>Research </a:t>
            </a:r>
            <a:r>
              <a:rPr lang="en-US" altLang="zh-CN" sz="1800">
                <a:latin typeface="+mj-ea"/>
                <a:ea typeface="+mj-ea"/>
                <a:sym typeface="+mn-ea"/>
              </a:rPr>
              <a:t>B</a:t>
            </a:r>
            <a:r>
              <a:rPr sz="1800">
                <a:latin typeface="+mj-ea"/>
                <a:ea typeface="+mj-ea"/>
                <a:sym typeface="+mn-ea"/>
              </a:rPr>
              <a:t>ackground </a:t>
            </a:r>
            <a:endParaRPr lang="zh-CN" altLang="en-US" sz="1800">
              <a:latin typeface="+mj-ea"/>
              <a:ea typeface="+mj-ea"/>
            </a:endParaRPr>
          </a:p>
        </p:txBody>
      </p:sp>
      <p:grpSp>
        <p:nvGrpSpPr>
          <p:cNvPr id="4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11" name="椭圆 10"/>
            <p:cNvSpPr/>
            <p:nvPr>
              <p:custDataLst>
                <p:tags r:id="rId3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223645" y="8616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kern="0" dirty="0">
                <a:solidFill>
                  <a:srgbClr val="204E6C"/>
                </a:solidFill>
                <a:latin typeface="Microsoft YaHei" panose="020B0503020204020204" pitchFamily="34" charset="-122"/>
                <a:sym typeface="+mn-ea"/>
              </a:rPr>
              <a:t> </a:t>
            </a:r>
            <a:r>
              <a:rPr lang="zh-CN" altLang="en-US" sz="1600" b="1" spc="200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  <a:sym typeface="+mn-ea"/>
              </a:rPr>
              <a:t>연구 배경</a:t>
            </a:r>
            <a:endParaRPr lang="zh-CN" altLang="en-US" sz="1600" b="1" spc="200">
              <a:solidFill>
                <a:schemeClr val="accent1"/>
              </a:solidFill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4086860" y="2442845"/>
            <a:ext cx="6605567" cy="925830"/>
            <a:chOff x="6436" y="4054"/>
            <a:chExt cx="10402" cy="1458"/>
          </a:xfrm>
        </p:grpSpPr>
        <p:grpSp>
          <p:nvGrpSpPr>
            <p:cNvPr id="10" name="组合 9"/>
            <p:cNvGrpSpPr/>
            <p:nvPr/>
          </p:nvGrpSpPr>
          <p:grpSpPr>
            <a:xfrm>
              <a:off x="7380" y="4054"/>
              <a:ext cx="9458" cy="674"/>
              <a:chOff x="4698113" y="2976977"/>
              <a:chExt cx="6006127" cy="427752"/>
            </a:xfrm>
          </p:grpSpPr>
          <p:sp>
            <p:nvSpPr>
              <p:cNvPr id="29" name="文本框 2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163865" y="3035397"/>
                <a:ext cx="55403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2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. </a:t>
                </a:r>
                <a:r>
                  <a:rPr lang="zh-CN" altLang="en-US" dirty="0">
                    <a:solidFill>
                      <a:schemeClr val="accent1"/>
                    </a:solidFill>
                    <a:latin typeface="+mj-ea"/>
                    <a:ea typeface="+mj-ea"/>
                    <a:sym typeface="+mn-ea"/>
                  </a:rPr>
                  <a:t>Intelligent system</a:t>
                </a:r>
                <a:endParaRPr lang="zh-CN" altLang="en-US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4698113" y="2976977"/>
                <a:ext cx="360848" cy="360848"/>
                <a:chOff x="4698113" y="2976977"/>
                <a:chExt cx="360848" cy="360848"/>
              </a:xfrm>
            </p:grpSpPr>
            <p:sp>
              <p:nvSpPr>
                <p:cNvPr id="21" name="îŝḷîḓé-Rectangle 9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698113" y="2976977"/>
                  <a:ext cx="360848" cy="36084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grpSp>
              <p:nvGrpSpPr>
                <p:cNvPr id="91" name="组合 90"/>
                <p:cNvGrpSpPr/>
                <p:nvPr/>
              </p:nvGrpSpPr>
              <p:grpSpPr>
                <a:xfrm>
                  <a:off x="4754179" y="3033043"/>
                  <a:ext cx="248716" cy="248716"/>
                  <a:chOff x="85726" y="85723"/>
                  <a:chExt cx="1733549" cy="1733551"/>
                </a:xfrm>
              </p:grpSpPr>
              <p:sp>
                <p:nvSpPr>
                  <p:cNvPr id="87" name="任意多边形: 形状 86"/>
                  <p:cNvSpPr/>
                  <p:nvPr/>
                </p:nvSpPr>
                <p:spPr>
                  <a:xfrm>
                    <a:off x="1571652" y="1409362"/>
                    <a:ext cx="243812" cy="406102"/>
                  </a:xfrm>
                  <a:custGeom>
                    <a:avLst/>
                    <a:gdLst>
                      <a:gd name="connsiteX0" fmla="*/ 70659 w 243812"/>
                      <a:gd name="connsiteY0" fmla="*/ 9186 h 406102"/>
                      <a:gd name="connsiteX1" fmla="*/ 9187 w 243812"/>
                      <a:gd name="connsiteY1" fmla="*/ 16976 h 406102"/>
                      <a:gd name="connsiteX2" fmla="*/ 16974 w 243812"/>
                      <a:gd name="connsiteY2" fmla="*/ 78448 h 406102"/>
                      <a:gd name="connsiteX3" fmla="*/ 156182 w 243812"/>
                      <a:gd name="connsiteY3" fmla="*/ 362288 h 406102"/>
                      <a:gd name="connsiteX4" fmla="*/ 199997 w 243812"/>
                      <a:gd name="connsiteY4" fmla="*/ 406103 h 406102"/>
                      <a:gd name="connsiteX5" fmla="*/ 243812 w 243812"/>
                      <a:gd name="connsiteY5" fmla="*/ 362288 h 406102"/>
                      <a:gd name="connsiteX6" fmla="*/ 196709 w 243812"/>
                      <a:gd name="connsiteY6" fmla="*/ 162457 h 406102"/>
                      <a:gd name="connsiteX7" fmla="*/ 70659 w 243812"/>
                      <a:gd name="connsiteY7" fmla="*/ 9186 h 406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3812" h="406102">
                        <a:moveTo>
                          <a:pt x="70659" y="9186"/>
                        </a:moveTo>
                        <a:cubicBezTo>
                          <a:pt x="51535" y="-5637"/>
                          <a:pt x="24011" y="-2152"/>
                          <a:pt x="9187" y="16976"/>
                        </a:cubicBezTo>
                        <a:cubicBezTo>
                          <a:pt x="-5638" y="36100"/>
                          <a:pt x="-2150" y="63622"/>
                          <a:pt x="16974" y="78448"/>
                        </a:cubicBezTo>
                        <a:cubicBezTo>
                          <a:pt x="105444" y="147017"/>
                          <a:pt x="156182" y="250474"/>
                          <a:pt x="156182" y="362288"/>
                        </a:cubicBezTo>
                        <a:cubicBezTo>
                          <a:pt x="156182" y="386485"/>
                          <a:pt x="175798" y="406103"/>
                          <a:pt x="199997" y="406103"/>
                        </a:cubicBezTo>
                        <a:cubicBezTo>
                          <a:pt x="224196" y="406103"/>
                          <a:pt x="243812" y="386485"/>
                          <a:pt x="243812" y="362288"/>
                        </a:cubicBezTo>
                        <a:cubicBezTo>
                          <a:pt x="243812" y="292062"/>
                          <a:pt x="227964" y="224828"/>
                          <a:pt x="196709" y="162457"/>
                        </a:cubicBezTo>
                        <a:cubicBezTo>
                          <a:pt x="166926" y="103015"/>
                          <a:pt x="123338" y="50016"/>
                          <a:pt x="70659" y="918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任意多边形: 形状 87"/>
                  <p:cNvSpPr/>
                  <p:nvPr/>
                </p:nvSpPr>
                <p:spPr>
                  <a:xfrm>
                    <a:off x="922983" y="851534"/>
                    <a:ext cx="726776" cy="963930"/>
                  </a:xfrm>
                  <a:custGeom>
                    <a:avLst/>
                    <a:gdLst>
                      <a:gd name="connsiteX0" fmla="*/ 446240 w 726776"/>
                      <a:gd name="connsiteY0" fmla="*/ 473674 h 963930"/>
                      <a:gd name="connsiteX1" fmla="*/ 130693 w 726776"/>
                      <a:gd name="connsiteY1" fmla="*/ 604441 h 963930"/>
                      <a:gd name="connsiteX2" fmla="*/ 0 w 726776"/>
                      <a:gd name="connsiteY2" fmla="*/ 920115 h 963930"/>
                      <a:gd name="connsiteX3" fmla="*/ 43815 w 726776"/>
                      <a:gd name="connsiteY3" fmla="*/ 963930 h 963930"/>
                      <a:gd name="connsiteX4" fmla="*/ 87630 w 726776"/>
                      <a:gd name="connsiteY4" fmla="*/ 920115 h 963930"/>
                      <a:gd name="connsiteX5" fmla="*/ 446240 w 726776"/>
                      <a:gd name="connsiteY5" fmla="*/ 561305 h 963930"/>
                      <a:gd name="connsiteX6" fmla="*/ 726777 w 726776"/>
                      <a:gd name="connsiteY6" fmla="*/ 280652 h 963930"/>
                      <a:gd name="connsiteX7" fmla="*/ 446240 w 726776"/>
                      <a:gd name="connsiteY7" fmla="*/ 0 h 963930"/>
                      <a:gd name="connsiteX8" fmla="*/ 165704 w 726776"/>
                      <a:gd name="connsiteY8" fmla="*/ 280652 h 963930"/>
                      <a:gd name="connsiteX9" fmla="*/ 207788 w 726776"/>
                      <a:gd name="connsiteY9" fmla="*/ 428564 h 963930"/>
                      <a:gd name="connsiteX10" fmla="*/ 268123 w 726776"/>
                      <a:gd name="connsiteY10" fmla="*/ 442676 h 963930"/>
                      <a:gd name="connsiteX11" fmla="*/ 282235 w 726776"/>
                      <a:gd name="connsiteY11" fmla="*/ 382341 h 963930"/>
                      <a:gd name="connsiteX12" fmla="*/ 253334 w 726776"/>
                      <a:gd name="connsiteY12" fmla="*/ 280652 h 963930"/>
                      <a:gd name="connsiteX13" fmla="*/ 446240 w 726776"/>
                      <a:gd name="connsiteY13" fmla="*/ 87630 h 963930"/>
                      <a:gd name="connsiteX14" fmla="*/ 639147 w 726776"/>
                      <a:gd name="connsiteY14" fmla="*/ 280652 h 963930"/>
                      <a:gd name="connsiteX15" fmla="*/ 446240 w 726776"/>
                      <a:gd name="connsiteY15" fmla="*/ 473674 h 9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6776" h="963930">
                        <a:moveTo>
                          <a:pt x="446240" y="473674"/>
                        </a:moveTo>
                        <a:cubicBezTo>
                          <a:pt x="327041" y="473674"/>
                          <a:pt x="214977" y="520115"/>
                          <a:pt x="130693" y="604441"/>
                        </a:cubicBezTo>
                        <a:cubicBezTo>
                          <a:pt x="46415" y="688762"/>
                          <a:pt x="0" y="800870"/>
                          <a:pt x="0" y="920115"/>
                        </a:cubicBezTo>
                        <a:cubicBezTo>
                          <a:pt x="0" y="944312"/>
                          <a:pt x="19616" y="963930"/>
                          <a:pt x="43815" y="963930"/>
                        </a:cubicBezTo>
                        <a:cubicBezTo>
                          <a:pt x="68014" y="963930"/>
                          <a:pt x="87630" y="944312"/>
                          <a:pt x="87630" y="920115"/>
                        </a:cubicBezTo>
                        <a:cubicBezTo>
                          <a:pt x="87630" y="722268"/>
                          <a:pt x="248501" y="561305"/>
                          <a:pt x="446240" y="561305"/>
                        </a:cubicBezTo>
                        <a:cubicBezTo>
                          <a:pt x="600928" y="561305"/>
                          <a:pt x="726777" y="435403"/>
                          <a:pt x="726777" y="280652"/>
                        </a:cubicBezTo>
                        <a:cubicBezTo>
                          <a:pt x="726777" y="125901"/>
                          <a:pt x="600928" y="0"/>
                          <a:pt x="446240" y="0"/>
                        </a:cubicBezTo>
                        <a:cubicBezTo>
                          <a:pt x="291553" y="0"/>
                          <a:pt x="165704" y="125901"/>
                          <a:pt x="165704" y="280652"/>
                        </a:cubicBezTo>
                        <a:cubicBezTo>
                          <a:pt x="165704" y="333076"/>
                          <a:pt x="180257" y="384221"/>
                          <a:pt x="207788" y="428564"/>
                        </a:cubicBezTo>
                        <a:cubicBezTo>
                          <a:pt x="220551" y="449123"/>
                          <a:pt x="247566" y="455438"/>
                          <a:pt x="268123" y="442676"/>
                        </a:cubicBezTo>
                        <a:cubicBezTo>
                          <a:pt x="288682" y="429913"/>
                          <a:pt x="294999" y="402898"/>
                          <a:pt x="282235" y="382341"/>
                        </a:cubicBezTo>
                        <a:cubicBezTo>
                          <a:pt x="263328" y="351890"/>
                          <a:pt x="253334" y="316727"/>
                          <a:pt x="253334" y="280652"/>
                        </a:cubicBezTo>
                        <a:cubicBezTo>
                          <a:pt x="253334" y="174220"/>
                          <a:pt x="339871" y="87630"/>
                          <a:pt x="446240" y="87630"/>
                        </a:cubicBezTo>
                        <a:cubicBezTo>
                          <a:pt x="552610" y="87630"/>
                          <a:pt x="639147" y="174220"/>
                          <a:pt x="639147" y="280652"/>
                        </a:cubicBezTo>
                        <a:cubicBezTo>
                          <a:pt x="639147" y="387085"/>
                          <a:pt x="552610" y="473674"/>
                          <a:pt x="446240" y="47367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任意多边形: 形状 88"/>
                  <p:cNvSpPr/>
                  <p:nvPr/>
                </p:nvSpPr>
                <p:spPr>
                  <a:xfrm>
                    <a:off x="85726" y="85723"/>
                    <a:ext cx="1733549" cy="914401"/>
                  </a:xfrm>
                  <a:custGeom>
                    <a:avLst/>
                    <a:gdLst>
                      <a:gd name="connsiteX0" fmla="*/ 900450 w 1733549"/>
                      <a:gd name="connsiteY0" fmla="*/ 13950 h 914401"/>
                      <a:gd name="connsiteX1" fmla="*/ 833099 w 1733549"/>
                      <a:gd name="connsiteY1" fmla="*/ 13950 h 914401"/>
                      <a:gd name="connsiteX2" fmla="*/ 13949 w 1733549"/>
                      <a:gd name="connsiteY2" fmla="*/ 833100 h 914401"/>
                      <a:gd name="connsiteX3" fmla="*/ 13949 w 1733549"/>
                      <a:gd name="connsiteY3" fmla="*/ 900452 h 914401"/>
                      <a:gd name="connsiteX4" fmla="*/ 81300 w 1733549"/>
                      <a:gd name="connsiteY4" fmla="*/ 900452 h 914401"/>
                      <a:gd name="connsiteX5" fmla="*/ 866774 w 1733549"/>
                      <a:gd name="connsiteY5" fmla="*/ 114978 h 914401"/>
                      <a:gd name="connsiteX6" fmla="*/ 1652247 w 1733549"/>
                      <a:gd name="connsiteY6" fmla="*/ 900452 h 914401"/>
                      <a:gd name="connsiteX7" fmla="*/ 1685924 w 1733549"/>
                      <a:gd name="connsiteY7" fmla="*/ 914402 h 914401"/>
                      <a:gd name="connsiteX8" fmla="*/ 1719600 w 1733549"/>
                      <a:gd name="connsiteY8" fmla="*/ 900454 h 914401"/>
                      <a:gd name="connsiteX9" fmla="*/ 1719600 w 1733549"/>
                      <a:gd name="connsiteY9" fmla="*/ 833102 h 914401"/>
                      <a:gd name="connsiteX10" fmla="*/ 900450 w 1733549"/>
                      <a:gd name="connsiteY10" fmla="*/ 13950 h 914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33549" h="914401">
                        <a:moveTo>
                          <a:pt x="900450" y="13950"/>
                        </a:moveTo>
                        <a:cubicBezTo>
                          <a:pt x="881850" y="-4650"/>
                          <a:pt x="851697" y="-4650"/>
                          <a:pt x="833099" y="13950"/>
                        </a:cubicBezTo>
                        <a:lnTo>
                          <a:pt x="13949" y="833100"/>
                        </a:lnTo>
                        <a:cubicBezTo>
                          <a:pt x="-4650" y="851701"/>
                          <a:pt x="-4650" y="881853"/>
                          <a:pt x="13949" y="900452"/>
                        </a:cubicBezTo>
                        <a:cubicBezTo>
                          <a:pt x="32549" y="919052"/>
                          <a:pt x="62702" y="919052"/>
                          <a:pt x="81300" y="900452"/>
                        </a:cubicBezTo>
                        <a:lnTo>
                          <a:pt x="866774" y="114978"/>
                        </a:lnTo>
                        <a:lnTo>
                          <a:pt x="1652247" y="900452"/>
                        </a:lnTo>
                        <a:cubicBezTo>
                          <a:pt x="1661547" y="909754"/>
                          <a:pt x="1673735" y="914402"/>
                          <a:pt x="1685924" y="914402"/>
                        </a:cubicBezTo>
                        <a:cubicBezTo>
                          <a:pt x="1698112" y="914402"/>
                          <a:pt x="1710300" y="909754"/>
                          <a:pt x="1719600" y="900454"/>
                        </a:cubicBezTo>
                        <a:cubicBezTo>
                          <a:pt x="1738199" y="881853"/>
                          <a:pt x="1738199" y="851701"/>
                          <a:pt x="1719600" y="833102"/>
                        </a:cubicBezTo>
                        <a:lnTo>
                          <a:pt x="900450" y="139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0" name="任意多边形: 形状 89"/>
                  <p:cNvSpPr/>
                  <p:nvPr/>
                </p:nvSpPr>
                <p:spPr>
                  <a:xfrm>
                    <a:off x="292914" y="1038916"/>
                    <a:ext cx="552449" cy="780358"/>
                  </a:xfrm>
                  <a:custGeom>
                    <a:avLst/>
                    <a:gdLst>
                      <a:gd name="connsiteX0" fmla="*/ 47625 w 552449"/>
                      <a:gd name="connsiteY0" fmla="*/ 0 h 780358"/>
                      <a:gd name="connsiteX1" fmla="*/ 0 w 552449"/>
                      <a:gd name="connsiteY1" fmla="*/ 47625 h 780358"/>
                      <a:gd name="connsiteX2" fmla="*/ 0 w 552449"/>
                      <a:gd name="connsiteY2" fmla="*/ 732734 h 780358"/>
                      <a:gd name="connsiteX3" fmla="*/ 47625 w 552449"/>
                      <a:gd name="connsiteY3" fmla="*/ 780358 h 780358"/>
                      <a:gd name="connsiteX4" fmla="*/ 504825 w 552449"/>
                      <a:gd name="connsiteY4" fmla="*/ 780358 h 780358"/>
                      <a:gd name="connsiteX5" fmla="*/ 552450 w 552449"/>
                      <a:gd name="connsiteY5" fmla="*/ 732734 h 780358"/>
                      <a:gd name="connsiteX6" fmla="*/ 504825 w 552449"/>
                      <a:gd name="connsiteY6" fmla="*/ 685108 h 780358"/>
                      <a:gd name="connsiteX7" fmla="*/ 95250 w 552449"/>
                      <a:gd name="connsiteY7" fmla="*/ 685108 h 780358"/>
                      <a:gd name="connsiteX8" fmla="*/ 95250 w 552449"/>
                      <a:gd name="connsiteY8" fmla="*/ 47625 h 780358"/>
                      <a:gd name="connsiteX9" fmla="*/ 47625 w 552449"/>
                      <a:gd name="connsiteY9" fmla="*/ 0 h 780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52449" h="780358">
                        <a:moveTo>
                          <a:pt x="47625" y="0"/>
                        </a:moveTo>
                        <a:cubicBezTo>
                          <a:pt x="21323" y="0"/>
                          <a:pt x="0" y="21323"/>
                          <a:pt x="0" y="47625"/>
                        </a:cubicBezTo>
                        <a:lnTo>
                          <a:pt x="0" y="732734"/>
                        </a:lnTo>
                        <a:cubicBezTo>
                          <a:pt x="0" y="759036"/>
                          <a:pt x="21323" y="780358"/>
                          <a:pt x="47625" y="780358"/>
                        </a:cubicBezTo>
                        <a:lnTo>
                          <a:pt x="504825" y="780358"/>
                        </a:lnTo>
                        <a:cubicBezTo>
                          <a:pt x="531127" y="780358"/>
                          <a:pt x="552450" y="759036"/>
                          <a:pt x="552450" y="732734"/>
                        </a:cubicBezTo>
                        <a:cubicBezTo>
                          <a:pt x="552450" y="706431"/>
                          <a:pt x="531127" y="685108"/>
                          <a:pt x="504825" y="685108"/>
                        </a:cubicBezTo>
                        <a:lnTo>
                          <a:pt x="95250" y="685108"/>
                        </a:lnTo>
                        <a:lnTo>
                          <a:pt x="95250" y="47625"/>
                        </a:lnTo>
                        <a:cubicBezTo>
                          <a:pt x="95250" y="21325"/>
                          <a:pt x="73927" y="0"/>
                          <a:pt x="47625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860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" name="组合 50"/>
            <p:cNvGrpSpPr/>
            <p:nvPr/>
          </p:nvGrpSpPr>
          <p:grpSpPr>
            <a:xfrm rot="17700000">
              <a:off x="6140" y="4524"/>
              <a:ext cx="1283" cy="692"/>
              <a:chOff x="4089631" y="4543314"/>
              <a:chExt cx="816324" cy="466007"/>
            </a:xfrm>
          </p:grpSpPr>
          <p:cxnSp>
            <p:nvCxnSpPr>
              <p:cNvPr id="62" name="直接箭头连接符 61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4089631" y="4543314"/>
                <a:ext cx="816324" cy="466007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>
                <p:custDataLst>
                  <p:tags r:id="rId9"/>
                </p:custDataLst>
              </p:nvPr>
            </p:nvSpPr>
            <p:spPr>
              <a:xfrm>
                <a:off x="4630452" y="4833206"/>
                <a:ext cx="90488" cy="904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071620" y="3719195"/>
            <a:ext cx="5851562" cy="905510"/>
            <a:chOff x="6398" y="6064"/>
            <a:chExt cx="9215" cy="1426"/>
          </a:xfrm>
        </p:grpSpPr>
        <p:grpSp>
          <p:nvGrpSpPr>
            <p:cNvPr id="6" name="组合 5"/>
            <p:cNvGrpSpPr/>
            <p:nvPr/>
          </p:nvGrpSpPr>
          <p:grpSpPr>
            <a:xfrm>
              <a:off x="7366" y="6064"/>
              <a:ext cx="8247" cy="688"/>
              <a:chOff x="4700913" y="4637577"/>
              <a:chExt cx="5236882" cy="436642"/>
            </a:xfrm>
          </p:grpSpPr>
          <p:sp>
            <p:nvSpPr>
              <p:cNvPr id="35" name="文本框 3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5165135" y="4704887"/>
                <a:ext cx="47726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3</a:t>
                </a: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ea"/>
                    <a:ea typeface="+mj-ea"/>
                    <a:cs typeface="+mn-ea"/>
                    <a:sym typeface="+mn-lt"/>
                  </a:rPr>
                  <a:t>. </a:t>
                </a:r>
                <a:r>
                  <a:rPr lang="zh-CN" altLang="en-US" dirty="0">
                    <a:solidFill>
                      <a:schemeClr val="accent1"/>
                    </a:solidFill>
                    <a:latin typeface="+mj-ea"/>
                    <a:ea typeface="+mj-ea"/>
                    <a:sym typeface="+mn-ea"/>
                  </a:rPr>
                  <a:t>Spatio-temporal data prediction</a:t>
                </a:r>
                <a:endParaRPr lang="zh-CN" altLang="en-US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endParaRPr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4700913" y="4637577"/>
                <a:ext cx="360848" cy="360848"/>
                <a:chOff x="5024745" y="4730302"/>
                <a:chExt cx="503918" cy="503918"/>
              </a:xfrm>
            </p:grpSpPr>
            <p:sp>
              <p:nvSpPr>
                <p:cNvPr id="34" name="îŝḷîḓé-Rectangle 8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5024745" y="4730302"/>
                  <a:ext cx="503918" cy="50391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图形 92"/>
                <p:cNvSpPr/>
                <p:nvPr/>
              </p:nvSpPr>
              <p:spPr>
                <a:xfrm>
                  <a:off x="5116701" y="4822370"/>
                  <a:ext cx="320006" cy="319782"/>
                </a:xfrm>
                <a:custGeom>
                  <a:avLst/>
                  <a:gdLst>
                    <a:gd name="connsiteX0" fmla="*/ 497929 w 503560"/>
                    <a:gd name="connsiteY0" fmla="*/ 479191 h 503207"/>
                    <a:gd name="connsiteX1" fmla="*/ 488643 w 503560"/>
                    <a:gd name="connsiteY1" fmla="*/ 476721 h 503207"/>
                    <a:gd name="connsiteX2" fmla="*/ 488643 w 503560"/>
                    <a:gd name="connsiteY2" fmla="*/ 130489 h 503207"/>
                    <a:gd name="connsiteX3" fmla="*/ 482044 w 503560"/>
                    <a:gd name="connsiteY3" fmla="*/ 104904 h 503207"/>
                    <a:gd name="connsiteX4" fmla="*/ 433822 w 503560"/>
                    <a:gd name="connsiteY4" fmla="*/ 75274 h 503207"/>
                    <a:gd name="connsiteX5" fmla="*/ 386806 w 503560"/>
                    <a:gd name="connsiteY5" fmla="*/ 75274 h 503207"/>
                    <a:gd name="connsiteX6" fmla="*/ 386486 w 503560"/>
                    <a:gd name="connsiteY6" fmla="*/ 60978 h 503207"/>
                    <a:gd name="connsiteX7" fmla="*/ 372166 w 503560"/>
                    <a:gd name="connsiteY7" fmla="*/ 25837 h 503207"/>
                    <a:gd name="connsiteX8" fmla="*/ 326292 w 503560"/>
                    <a:gd name="connsiteY8" fmla="*/ 498 h 503207"/>
                    <a:gd name="connsiteX9" fmla="*/ 303281 w 503560"/>
                    <a:gd name="connsiteY9" fmla="*/ 16 h 503207"/>
                    <a:gd name="connsiteX10" fmla="*/ 197399 w 503560"/>
                    <a:gd name="connsiteY10" fmla="*/ 16 h 503207"/>
                    <a:gd name="connsiteX11" fmla="*/ 177818 w 503560"/>
                    <a:gd name="connsiteY11" fmla="*/ 730 h 503207"/>
                    <a:gd name="connsiteX12" fmla="*/ 147086 w 503560"/>
                    <a:gd name="connsiteY12" fmla="*/ 13072 h 503207"/>
                    <a:gd name="connsiteX13" fmla="*/ 120803 w 503560"/>
                    <a:gd name="connsiteY13" fmla="*/ 52416 h 503207"/>
                    <a:gd name="connsiteX14" fmla="*/ 119006 w 503560"/>
                    <a:gd name="connsiteY14" fmla="*/ 76834 h 503207"/>
                    <a:gd name="connsiteX15" fmla="*/ 71385 w 503560"/>
                    <a:gd name="connsiteY15" fmla="*/ 76839 h 503207"/>
                    <a:gd name="connsiteX16" fmla="*/ 36116 w 503560"/>
                    <a:gd name="connsiteY16" fmla="*/ 91071 h 503207"/>
                    <a:gd name="connsiteX17" fmla="*/ 17957 w 503560"/>
                    <a:gd name="connsiteY17" fmla="*/ 125897 h 503207"/>
                    <a:gd name="connsiteX18" fmla="*/ 17613 w 503560"/>
                    <a:gd name="connsiteY18" fmla="*/ 136768 h 503207"/>
                    <a:gd name="connsiteX19" fmla="*/ 17613 w 503560"/>
                    <a:gd name="connsiteY19" fmla="*/ 476740 h 503207"/>
                    <a:gd name="connsiteX20" fmla="*/ 12691 w 503560"/>
                    <a:gd name="connsiteY20" fmla="*/ 476745 h 503207"/>
                    <a:gd name="connsiteX21" fmla="*/ 1747 w 503560"/>
                    <a:gd name="connsiteY21" fmla="*/ 482842 h 503207"/>
                    <a:gd name="connsiteX22" fmla="*/ 1747 w 503560"/>
                    <a:gd name="connsiteY22" fmla="*/ 497114 h 503207"/>
                    <a:gd name="connsiteX23" fmla="*/ 12687 w 503560"/>
                    <a:gd name="connsiteY23" fmla="*/ 503201 h 503207"/>
                    <a:gd name="connsiteX24" fmla="*/ 490808 w 503560"/>
                    <a:gd name="connsiteY24" fmla="*/ 503191 h 503207"/>
                    <a:gd name="connsiteX25" fmla="*/ 503313 w 503560"/>
                    <a:gd name="connsiteY25" fmla="*/ 492468 h 503207"/>
                    <a:gd name="connsiteX26" fmla="*/ 497929 w 503560"/>
                    <a:gd name="connsiteY26" fmla="*/ 479191 h 503207"/>
                    <a:gd name="connsiteX27" fmla="*/ 48719 w 503560"/>
                    <a:gd name="connsiteY27" fmla="*/ 472011 h 503207"/>
                    <a:gd name="connsiteX28" fmla="*/ 48719 w 503560"/>
                    <a:gd name="connsiteY28" fmla="*/ 131237 h 503207"/>
                    <a:gd name="connsiteX29" fmla="*/ 68265 w 503560"/>
                    <a:gd name="connsiteY29" fmla="*/ 104525 h 503207"/>
                    <a:gd name="connsiteX30" fmla="*/ 82827 w 503560"/>
                    <a:gd name="connsiteY30" fmla="*/ 103300 h 503207"/>
                    <a:gd name="connsiteX31" fmla="*/ 118997 w 503560"/>
                    <a:gd name="connsiteY31" fmla="*/ 103300 h 503207"/>
                    <a:gd name="connsiteX32" fmla="*/ 119006 w 503560"/>
                    <a:gd name="connsiteY32" fmla="*/ 472006 h 503207"/>
                    <a:gd name="connsiteX33" fmla="*/ 48719 w 503560"/>
                    <a:gd name="connsiteY33" fmla="*/ 472011 h 503207"/>
                    <a:gd name="connsiteX34" fmla="*/ 302991 w 503560"/>
                    <a:gd name="connsiteY34" fmla="*/ 472011 h 503207"/>
                    <a:gd name="connsiteX35" fmla="*/ 201164 w 503560"/>
                    <a:gd name="connsiteY35" fmla="*/ 472016 h 503207"/>
                    <a:gd name="connsiteX36" fmla="*/ 201159 w 503560"/>
                    <a:gd name="connsiteY36" fmla="*/ 371198 h 503207"/>
                    <a:gd name="connsiteX37" fmla="*/ 214229 w 503560"/>
                    <a:gd name="connsiteY37" fmla="*/ 358817 h 503207"/>
                    <a:gd name="connsiteX38" fmla="*/ 290166 w 503560"/>
                    <a:gd name="connsiteY38" fmla="*/ 358826 h 503207"/>
                    <a:gd name="connsiteX39" fmla="*/ 302991 w 503560"/>
                    <a:gd name="connsiteY39" fmla="*/ 371267 h 503207"/>
                    <a:gd name="connsiteX40" fmla="*/ 302991 w 503560"/>
                    <a:gd name="connsiteY40" fmla="*/ 472011 h 503207"/>
                    <a:gd name="connsiteX41" fmla="*/ 360055 w 503560"/>
                    <a:gd name="connsiteY41" fmla="*/ 77174 h 503207"/>
                    <a:gd name="connsiteX42" fmla="*/ 360055 w 503560"/>
                    <a:gd name="connsiteY42" fmla="*/ 419302 h 503207"/>
                    <a:gd name="connsiteX43" fmla="*/ 359908 w 503560"/>
                    <a:gd name="connsiteY43" fmla="*/ 471967 h 503207"/>
                    <a:gd name="connsiteX44" fmla="*/ 337620 w 503560"/>
                    <a:gd name="connsiteY44" fmla="*/ 471962 h 503207"/>
                    <a:gd name="connsiteX45" fmla="*/ 337625 w 503560"/>
                    <a:gd name="connsiteY45" fmla="*/ 369166 h 503207"/>
                    <a:gd name="connsiteX46" fmla="*/ 328236 w 503560"/>
                    <a:gd name="connsiteY46" fmla="*/ 338576 h 503207"/>
                    <a:gd name="connsiteX47" fmla="*/ 298079 w 503560"/>
                    <a:gd name="connsiteY47" fmla="*/ 330580 h 503207"/>
                    <a:gd name="connsiteX48" fmla="*/ 221581 w 503560"/>
                    <a:gd name="connsiteY48" fmla="*/ 330575 h 503207"/>
                    <a:gd name="connsiteX49" fmla="*/ 186017 w 503560"/>
                    <a:gd name="connsiteY49" fmla="*/ 335653 h 503207"/>
                    <a:gd name="connsiteX50" fmla="*/ 170761 w 503560"/>
                    <a:gd name="connsiteY50" fmla="*/ 369259 h 503207"/>
                    <a:gd name="connsiteX51" fmla="*/ 169777 w 503560"/>
                    <a:gd name="connsiteY51" fmla="*/ 471903 h 503207"/>
                    <a:gd name="connsiteX52" fmla="*/ 145836 w 503560"/>
                    <a:gd name="connsiteY52" fmla="*/ 472021 h 503207"/>
                    <a:gd name="connsiteX53" fmla="*/ 145752 w 503560"/>
                    <a:gd name="connsiteY53" fmla="*/ 300654 h 503207"/>
                    <a:gd name="connsiteX54" fmla="*/ 145752 w 503560"/>
                    <a:gd name="connsiteY54" fmla="*/ 75525 h 503207"/>
                    <a:gd name="connsiteX55" fmla="*/ 146948 w 503560"/>
                    <a:gd name="connsiteY55" fmla="*/ 62150 h 503207"/>
                    <a:gd name="connsiteX56" fmla="*/ 165043 w 503560"/>
                    <a:gd name="connsiteY56" fmla="*/ 37530 h 503207"/>
                    <a:gd name="connsiteX57" fmla="*/ 188162 w 503560"/>
                    <a:gd name="connsiteY57" fmla="*/ 31098 h 503207"/>
                    <a:gd name="connsiteX58" fmla="*/ 317655 w 503560"/>
                    <a:gd name="connsiteY58" fmla="*/ 31098 h 503207"/>
                    <a:gd name="connsiteX59" fmla="*/ 342118 w 503560"/>
                    <a:gd name="connsiteY59" fmla="*/ 38361 h 503207"/>
                    <a:gd name="connsiteX60" fmla="*/ 359568 w 503560"/>
                    <a:gd name="connsiteY60" fmla="*/ 65466 h 503207"/>
                    <a:gd name="connsiteX61" fmla="*/ 360055 w 503560"/>
                    <a:gd name="connsiteY61" fmla="*/ 77174 h 503207"/>
                    <a:gd name="connsiteX62" fmla="*/ 456149 w 503560"/>
                    <a:gd name="connsiteY62" fmla="*/ 472016 h 503207"/>
                    <a:gd name="connsiteX63" fmla="*/ 386605 w 503560"/>
                    <a:gd name="connsiteY63" fmla="*/ 471991 h 503207"/>
                    <a:gd name="connsiteX64" fmla="*/ 386737 w 503560"/>
                    <a:gd name="connsiteY64" fmla="*/ 419680 h 503207"/>
                    <a:gd name="connsiteX65" fmla="*/ 386737 w 503560"/>
                    <a:gd name="connsiteY65" fmla="*/ 103433 h 503207"/>
                    <a:gd name="connsiteX66" fmla="*/ 429172 w 503560"/>
                    <a:gd name="connsiteY66" fmla="*/ 103428 h 503207"/>
                    <a:gd name="connsiteX67" fmla="*/ 449324 w 503560"/>
                    <a:gd name="connsiteY67" fmla="*/ 113309 h 503207"/>
                    <a:gd name="connsiteX68" fmla="*/ 456189 w 503560"/>
                    <a:gd name="connsiteY68" fmla="*/ 132772 h 503207"/>
                    <a:gd name="connsiteX69" fmla="*/ 456149 w 503560"/>
                    <a:gd name="connsiteY69" fmla="*/ 472016 h 503207"/>
                    <a:gd name="connsiteX70" fmla="*/ 196120 w 503560"/>
                    <a:gd name="connsiteY70" fmla="*/ 88694 h 503207"/>
                    <a:gd name="connsiteX71" fmla="*/ 199284 w 503560"/>
                    <a:gd name="connsiteY71" fmla="*/ 88364 h 503207"/>
                    <a:gd name="connsiteX72" fmla="*/ 304649 w 503560"/>
                    <a:gd name="connsiteY72" fmla="*/ 88359 h 503207"/>
                    <a:gd name="connsiteX73" fmla="*/ 314752 w 503560"/>
                    <a:gd name="connsiteY73" fmla="*/ 92537 h 503207"/>
                    <a:gd name="connsiteX74" fmla="*/ 318246 w 503560"/>
                    <a:gd name="connsiteY74" fmla="*/ 103206 h 503207"/>
                    <a:gd name="connsiteX75" fmla="*/ 309782 w 503560"/>
                    <a:gd name="connsiteY75" fmla="*/ 114033 h 503207"/>
                    <a:gd name="connsiteX76" fmla="*/ 302341 w 503560"/>
                    <a:gd name="connsiteY76" fmla="*/ 114825 h 503207"/>
                    <a:gd name="connsiteX77" fmla="*/ 201577 w 503560"/>
                    <a:gd name="connsiteY77" fmla="*/ 114830 h 503207"/>
                    <a:gd name="connsiteX78" fmla="*/ 194186 w 503560"/>
                    <a:gd name="connsiteY78" fmla="*/ 113929 h 503207"/>
                    <a:gd name="connsiteX79" fmla="*/ 185899 w 503560"/>
                    <a:gd name="connsiteY79" fmla="*/ 100244 h 503207"/>
                    <a:gd name="connsiteX80" fmla="*/ 196120 w 503560"/>
                    <a:gd name="connsiteY80" fmla="*/ 88694 h 503207"/>
                    <a:gd name="connsiteX81" fmla="*/ 197773 w 503560"/>
                    <a:gd name="connsiteY81" fmla="*/ 159690 h 503207"/>
                    <a:gd name="connsiteX82" fmla="*/ 305225 w 503560"/>
                    <a:gd name="connsiteY82" fmla="*/ 159641 h 503207"/>
                    <a:gd name="connsiteX83" fmla="*/ 318305 w 503560"/>
                    <a:gd name="connsiteY83" fmla="*/ 171968 h 503207"/>
                    <a:gd name="connsiteX84" fmla="*/ 310992 w 503560"/>
                    <a:gd name="connsiteY84" fmla="*/ 184743 h 503207"/>
                    <a:gd name="connsiteX85" fmla="*/ 304054 w 503560"/>
                    <a:gd name="connsiteY85" fmla="*/ 186116 h 503207"/>
                    <a:gd name="connsiteX86" fmla="*/ 202704 w 503560"/>
                    <a:gd name="connsiteY86" fmla="*/ 186107 h 503207"/>
                    <a:gd name="connsiteX87" fmla="*/ 194766 w 503560"/>
                    <a:gd name="connsiteY87" fmla="*/ 185418 h 503207"/>
                    <a:gd name="connsiteX88" fmla="*/ 185854 w 503560"/>
                    <a:gd name="connsiteY88" fmla="*/ 171944 h 503207"/>
                    <a:gd name="connsiteX89" fmla="*/ 197773 w 503560"/>
                    <a:gd name="connsiteY89" fmla="*/ 159690 h 503207"/>
                    <a:gd name="connsiteX90" fmla="*/ 194983 w 503560"/>
                    <a:gd name="connsiteY90" fmla="*/ 231518 h 503207"/>
                    <a:gd name="connsiteX91" fmla="*/ 202143 w 503560"/>
                    <a:gd name="connsiteY91" fmla="*/ 230918 h 503207"/>
                    <a:gd name="connsiteX92" fmla="*/ 301785 w 503560"/>
                    <a:gd name="connsiteY92" fmla="*/ 230918 h 503207"/>
                    <a:gd name="connsiteX93" fmla="*/ 309732 w 503560"/>
                    <a:gd name="connsiteY93" fmla="*/ 231691 h 503207"/>
                    <a:gd name="connsiteX94" fmla="*/ 318325 w 503560"/>
                    <a:gd name="connsiteY94" fmla="*/ 243683 h 503207"/>
                    <a:gd name="connsiteX95" fmla="*/ 309708 w 503560"/>
                    <a:gd name="connsiteY95" fmla="*/ 256547 h 503207"/>
                    <a:gd name="connsiteX96" fmla="*/ 301239 w 503560"/>
                    <a:gd name="connsiteY96" fmla="*/ 257379 h 503207"/>
                    <a:gd name="connsiteX97" fmla="*/ 202704 w 503560"/>
                    <a:gd name="connsiteY97" fmla="*/ 257379 h 503207"/>
                    <a:gd name="connsiteX98" fmla="*/ 193630 w 503560"/>
                    <a:gd name="connsiteY98" fmla="*/ 256212 h 503207"/>
                    <a:gd name="connsiteX99" fmla="*/ 185854 w 503560"/>
                    <a:gd name="connsiteY99" fmla="*/ 243088 h 503207"/>
                    <a:gd name="connsiteX100" fmla="*/ 194983 w 503560"/>
                    <a:gd name="connsiteY100" fmla="*/ 231518 h 503207"/>
                    <a:gd name="connsiteX101" fmla="*/ 411859 w 503560"/>
                    <a:gd name="connsiteY101" fmla="*/ 193857 h 503207"/>
                    <a:gd name="connsiteX102" fmla="*/ 422002 w 503560"/>
                    <a:gd name="connsiteY102" fmla="*/ 193449 h 503207"/>
                    <a:gd name="connsiteX103" fmla="*/ 434152 w 503560"/>
                    <a:gd name="connsiteY103" fmla="*/ 194792 h 503207"/>
                    <a:gd name="connsiteX104" fmla="*/ 441543 w 503560"/>
                    <a:gd name="connsiteY104" fmla="*/ 207395 h 503207"/>
                    <a:gd name="connsiteX105" fmla="*/ 428857 w 503560"/>
                    <a:gd name="connsiteY105" fmla="*/ 219909 h 503207"/>
                    <a:gd name="connsiteX106" fmla="*/ 414005 w 503560"/>
                    <a:gd name="connsiteY106" fmla="*/ 219885 h 503207"/>
                    <a:gd name="connsiteX107" fmla="*/ 401953 w 503560"/>
                    <a:gd name="connsiteY107" fmla="*/ 208502 h 503207"/>
                    <a:gd name="connsiteX108" fmla="*/ 411859 w 503560"/>
                    <a:gd name="connsiteY108" fmla="*/ 193857 h 503207"/>
                    <a:gd name="connsiteX109" fmla="*/ 76109 w 503560"/>
                    <a:gd name="connsiteY109" fmla="*/ 195442 h 503207"/>
                    <a:gd name="connsiteX110" fmla="*/ 90617 w 503560"/>
                    <a:gd name="connsiteY110" fmla="*/ 195063 h 503207"/>
                    <a:gd name="connsiteX111" fmla="*/ 100469 w 503560"/>
                    <a:gd name="connsiteY111" fmla="*/ 197755 h 503207"/>
                    <a:gd name="connsiteX112" fmla="*/ 105419 w 503560"/>
                    <a:gd name="connsiteY112" fmla="*/ 211042 h 503207"/>
                    <a:gd name="connsiteX113" fmla="*/ 92895 w 503560"/>
                    <a:gd name="connsiteY113" fmla="*/ 221543 h 503207"/>
                    <a:gd name="connsiteX114" fmla="*/ 79229 w 503560"/>
                    <a:gd name="connsiteY114" fmla="*/ 221548 h 503207"/>
                    <a:gd name="connsiteX115" fmla="*/ 67793 w 503560"/>
                    <a:gd name="connsiteY115" fmla="*/ 215106 h 503207"/>
                    <a:gd name="connsiteX116" fmla="*/ 66651 w 503560"/>
                    <a:gd name="connsiteY116" fmla="*/ 204019 h 503207"/>
                    <a:gd name="connsiteX117" fmla="*/ 76109 w 503560"/>
                    <a:gd name="connsiteY117" fmla="*/ 195442 h 503207"/>
                    <a:gd name="connsiteX118" fmla="*/ 411431 w 503560"/>
                    <a:gd name="connsiteY118" fmla="*/ 277117 h 503207"/>
                    <a:gd name="connsiteX119" fmla="*/ 415226 w 503560"/>
                    <a:gd name="connsiteY119" fmla="*/ 276669 h 503207"/>
                    <a:gd name="connsiteX120" fmla="*/ 428325 w 503560"/>
                    <a:gd name="connsiteY120" fmla="*/ 276669 h 503207"/>
                    <a:gd name="connsiteX121" fmla="*/ 440328 w 503560"/>
                    <a:gd name="connsiteY121" fmla="*/ 284174 h 503207"/>
                    <a:gd name="connsiteX122" fmla="*/ 441386 w 503560"/>
                    <a:gd name="connsiteY122" fmla="*/ 292200 h 503207"/>
                    <a:gd name="connsiteX123" fmla="*/ 430043 w 503560"/>
                    <a:gd name="connsiteY123" fmla="*/ 302977 h 503207"/>
                    <a:gd name="connsiteX124" fmla="*/ 420855 w 503560"/>
                    <a:gd name="connsiteY124" fmla="*/ 303145 h 503207"/>
                    <a:gd name="connsiteX125" fmla="*/ 409114 w 503560"/>
                    <a:gd name="connsiteY125" fmla="*/ 301688 h 503207"/>
                    <a:gd name="connsiteX126" fmla="*/ 402008 w 503560"/>
                    <a:gd name="connsiteY126" fmla="*/ 287648 h 503207"/>
                    <a:gd name="connsiteX127" fmla="*/ 411431 w 503560"/>
                    <a:gd name="connsiteY127" fmla="*/ 277117 h 503207"/>
                    <a:gd name="connsiteX128" fmla="*/ 76631 w 503560"/>
                    <a:gd name="connsiteY128" fmla="*/ 278460 h 503207"/>
                    <a:gd name="connsiteX129" fmla="*/ 92354 w 503560"/>
                    <a:gd name="connsiteY129" fmla="*/ 278288 h 503207"/>
                    <a:gd name="connsiteX130" fmla="*/ 105444 w 503560"/>
                    <a:gd name="connsiteY130" fmla="*/ 288937 h 503207"/>
                    <a:gd name="connsiteX131" fmla="*/ 98594 w 503560"/>
                    <a:gd name="connsiteY131" fmla="*/ 303208 h 503207"/>
                    <a:gd name="connsiteX132" fmla="*/ 86650 w 503560"/>
                    <a:gd name="connsiteY132" fmla="*/ 304764 h 503207"/>
                    <a:gd name="connsiteX133" fmla="*/ 77035 w 503560"/>
                    <a:gd name="connsiteY133" fmla="*/ 304537 h 503207"/>
                    <a:gd name="connsiteX134" fmla="*/ 65972 w 503560"/>
                    <a:gd name="connsiteY134" fmla="*/ 291275 h 503207"/>
                    <a:gd name="connsiteX135" fmla="*/ 76631 w 503560"/>
                    <a:gd name="connsiteY135" fmla="*/ 278460 h 503207"/>
                    <a:gd name="connsiteX136" fmla="*/ 411441 w 503560"/>
                    <a:gd name="connsiteY136" fmla="*/ 360234 h 503207"/>
                    <a:gd name="connsiteX137" fmla="*/ 422041 w 503560"/>
                    <a:gd name="connsiteY137" fmla="*/ 359757 h 503207"/>
                    <a:gd name="connsiteX138" fmla="*/ 433374 w 503560"/>
                    <a:gd name="connsiteY138" fmla="*/ 360726 h 503207"/>
                    <a:gd name="connsiteX139" fmla="*/ 441558 w 503560"/>
                    <a:gd name="connsiteY139" fmla="*/ 372975 h 503207"/>
                    <a:gd name="connsiteX140" fmla="*/ 432868 w 503560"/>
                    <a:gd name="connsiteY140" fmla="*/ 385445 h 503207"/>
                    <a:gd name="connsiteX141" fmla="*/ 424315 w 503560"/>
                    <a:gd name="connsiteY141" fmla="*/ 386222 h 503207"/>
                    <a:gd name="connsiteX142" fmla="*/ 414094 w 503560"/>
                    <a:gd name="connsiteY142" fmla="*/ 386188 h 503207"/>
                    <a:gd name="connsiteX143" fmla="*/ 402027 w 503560"/>
                    <a:gd name="connsiteY143" fmla="*/ 375258 h 503207"/>
                    <a:gd name="connsiteX144" fmla="*/ 411441 w 503560"/>
                    <a:gd name="connsiteY144" fmla="*/ 360234 h 503207"/>
                    <a:gd name="connsiteX145" fmla="*/ 77679 w 503560"/>
                    <a:gd name="connsiteY145" fmla="*/ 361449 h 503207"/>
                    <a:gd name="connsiteX146" fmla="*/ 87807 w 503560"/>
                    <a:gd name="connsiteY146" fmla="*/ 361380 h 503207"/>
                    <a:gd name="connsiteX147" fmla="*/ 97895 w 503560"/>
                    <a:gd name="connsiteY147" fmla="*/ 362522 h 503207"/>
                    <a:gd name="connsiteX148" fmla="*/ 105631 w 503560"/>
                    <a:gd name="connsiteY148" fmla="*/ 376011 h 503207"/>
                    <a:gd name="connsiteX149" fmla="*/ 93879 w 503560"/>
                    <a:gd name="connsiteY149" fmla="*/ 387777 h 503207"/>
                    <a:gd name="connsiteX150" fmla="*/ 83196 w 503560"/>
                    <a:gd name="connsiteY150" fmla="*/ 387846 h 503207"/>
                    <a:gd name="connsiteX151" fmla="*/ 75307 w 503560"/>
                    <a:gd name="connsiteY151" fmla="*/ 387275 h 503207"/>
                    <a:gd name="connsiteX152" fmla="*/ 66179 w 503560"/>
                    <a:gd name="connsiteY152" fmla="*/ 377192 h 503207"/>
                    <a:gd name="connsiteX153" fmla="*/ 67704 w 503560"/>
                    <a:gd name="connsiteY153" fmla="*/ 367955 h 503207"/>
                    <a:gd name="connsiteX154" fmla="*/ 77679 w 503560"/>
                    <a:gd name="connsiteY154" fmla="*/ 361449 h 503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</a:cxnLst>
                  <a:rect l="l" t="t" r="r" b="b"/>
                  <a:pathLst>
                    <a:path w="503560" h="503207">
                      <a:moveTo>
                        <a:pt x="497929" y="479191"/>
                      </a:moveTo>
                      <a:cubicBezTo>
                        <a:pt x="495262" y="477262"/>
                        <a:pt x="491896" y="476583"/>
                        <a:pt x="488643" y="476721"/>
                      </a:cubicBezTo>
                      <a:cubicBezTo>
                        <a:pt x="488638" y="361312"/>
                        <a:pt x="488638" y="245898"/>
                        <a:pt x="488643" y="130489"/>
                      </a:cubicBezTo>
                      <a:cubicBezTo>
                        <a:pt x="488535" y="121606"/>
                        <a:pt x="486296" y="112733"/>
                        <a:pt x="482044" y="104904"/>
                      </a:cubicBezTo>
                      <a:cubicBezTo>
                        <a:pt x="472861" y="87434"/>
                        <a:pt x="453748" y="75624"/>
                        <a:pt x="433822" y="75274"/>
                      </a:cubicBezTo>
                      <a:cubicBezTo>
                        <a:pt x="418149" y="75269"/>
                        <a:pt x="402480" y="75279"/>
                        <a:pt x="386806" y="75274"/>
                      </a:cubicBezTo>
                      <a:cubicBezTo>
                        <a:pt x="386747" y="70506"/>
                        <a:pt x="387003" y="65727"/>
                        <a:pt x="386486" y="60978"/>
                      </a:cubicBezTo>
                      <a:cubicBezTo>
                        <a:pt x="385241" y="48228"/>
                        <a:pt x="380207" y="35881"/>
                        <a:pt x="372166" y="25837"/>
                      </a:cubicBezTo>
                      <a:cubicBezTo>
                        <a:pt x="361089" y="11802"/>
                        <a:pt x="344195" y="2447"/>
                        <a:pt x="326292" y="498"/>
                      </a:cubicBezTo>
                      <a:cubicBezTo>
                        <a:pt x="318649" y="-289"/>
                        <a:pt x="310948" y="120"/>
                        <a:pt x="303281" y="16"/>
                      </a:cubicBezTo>
                      <a:lnTo>
                        <a:pt x="197399" y="16"/>
                      </a:lnTo>
                      <a:cubicBezTo>
                        <a:pt x="190869" y="46"/>
                        <a:pt x="184299" y="-200"/>
                        <a:pt x="177818" y="730"/>
                      </a:cubicBezTo>
                      <a:cubicBezTo>
                        <a:pt x="166756" y="2255"/>
                        <a:pt x="156087" y="6532"/>
                        <a:pt x="147086" y="13072"/>
                      </a:cubicBezTo>
                      <a:cubicBezTo>
                        <a:pt x="133957" y="22540"/>
                        <a:pt x="124405" y="36732"/>
                        <a:pt x="120803" y="52416"/>
                      </a:cubicBezTo>
                      <a:cubicBezTo>
                        <a:pt x="118834" y="60408"/>
                        <a:pt x="118962" y="68675"/>
                        <a:pt x="119006" y="76834"/>
                      </a:cubicBezTo>
                      <a:cubicBezTo>
                        <a:pt x="103126" y="76844"/>
                        <a:pt x="87256" y="76834"/>
                        <a:pt x="71385" y="76839"/>
                      </a:cubicBezTo>
                      <a:cubicBezTo>
                        <a:pt x="58428" y="77287"/>
                        <a:pt x="45702" y="82434"/>
                        <a:pt x="36116" y="91071"/>
                      </a:cubicBezTo>
                      <a:cubicBezTo>
                        <a:pt x="26037" y="99963"/>
                        <a:pt x="19433" y="112610"/>
                        <a:pt x="17957" y="125897"/>
                      </a:cubicBezTo>
                      <a:cubicBezTo>
                        <a:pt x="17450" y="129499"/>
                        <a:pt x="17637" y="133141"/>
                        <a:pt x="17613" y="136768"/>
                      </a:cubicBezTo>
                      <a:lnTo>
                        <a:pt x="17613" y="476740"/>
                      </a:lnTo>
                      <a:cubicBezTo>
                        <a:pt x="14453" y="476755"/>
                        <a:pt x="15851" y="476726"/>
                        <a:pt x="12691" y="476745"/>
                      </a:cubicBezTo>
                      <a:cubicBezTo>
                        <a:pt x="8612" y="476755"/>
                        <a:pt x="4198" y="479609"/>
                        <a:pt x="1747" y="482842"/>
                      </a:cubicBezTo>
                      <a:cubicBezTo>
                        <a:pt x="-930" y="486263"/>
                        <a:pt x="-207" y="493246"/>
                        <a:pt x="1747" y="497114"/>
                      </a:cubicBezTo>
                      <a:cubicBezTo>
                        <a:pt x="3735" y="501050"/>
                        <a:pt x="7264" y="503073"/>
                        <a:pt x="12687" y="503201"/>
                      </a:cubicBezTo>
                      <a:cubicBezTo>
                        <a:pt x="173783" y="503206"/>
                        <a:pt x="329702" y="503216"/>
                        <a:pt x="490808" y="503191"/>
                      </a:cubicBezTo>
                      <a:cubicBezTo>
                        <a:pt x="496837" y="503098"/>
                        <a:pt x="502343" y="498344"/>
                        <a:pt x="503313" y="492468"/>
                      </a:cubicBezTo>
                      <a:cubicBezTo>
                        <a:pt x="504336" y="487508"/>
                        <a:pt x="502127" y="482075"/>
                        <a:pt x="497929" y="479191"/>
                      </a:cubicBezTo>
                      <a:close/>
                      <a:moveTo>
                        <a:pt x="48719" y="472011"/>
                      </a:moveTo>
                      <a:lnTo>
                        <a:pt x="48719" y="131237"/>
                      </a:lnTo>
                      <a:cubicBezTo>
                        <a:pt x="48847" y="119195"/>
                        <a:pt x="57158" y="107930"/>
                        <a:pt x="68265" y="104525"/>
                      </a:cubicBezTo>
                      <a:cubicBezTo>
                        <a:pt x="72960" y="102842"/>
                        <a:pt x="77955" y="103378"/>
                        <a:pt x="82827" y="103300"/>
                      </a:cubicBezTo>
                      <a:lnTo>
                        <a:pt x="118997" y="103300"/>
                      </a:lnTo>
                      <a:cubicBezTo>
                        <a:pt x="119006" y="226203"/>
                        <a:pt x="118992" y="349107"/>
                        <a:pt x="119006" y="472006"/>
                      </a:cubicBezTo>
                      <a:cubicBezTo>
                        <a:pt x="95577" y="472026"/>
                        <a:pt x="72148" y="472011"/>
                        <a:pt x="48719" y="472011"/>
                      </a:cubicBezTo>
                      <a:close/>
                      <a:moveTo>
                        <a:pt x="302991" y="472011"/>
                      </a:moveTo>
                      <a:cubicBezTo>
                        <a:pt x="269045" y="472021"/>
                        <a:pt x="235109" y="472011"/>
                        <a:pt x="201164" y="472016"/>
                      </a:cubicBezTo>
                      <a:cubicBezTo>
                        <a:pt x="201164" y="438415"/>
                        <a:pt x="201169" y="404804"/>
                        <a:pt x="201159" y="371198"/>
                      </a:cubicBezTo>
                      <a:cubicBezTo>
                        <a:pt x="201110" y="364623"/>
                        <a:pt x="207325" y="358797"/>
                        <a:pt x="214229" y="358817"/>
                      </a:cubicBezTo>
                      <a:cubicBezTo>
                        <a:pt x="239538" y="358817"/>
                        <a:pt x="264847" y="358792"/>
                        <a:pt x="290166" y="358826"/>
                      </a:cubicBezTo>
                      <a:cubicBezTo>
                        <a:pt x="297011" y="358969"/>
                        <a:pt x="302995" y="364756"/>
                        <a:pt x="302991" y="371267"/>
                      </a:cubicBezTo>
                      <a:cubicBezTo>
                        <a:pt x="303000" y="404843"/>
                        <a:pt x="302995" y="438430"/>
                        <a:pt x="302991" y="472011"/>
                      </a:cubicBezTo>
                      <a:close/>
                      <a:moveTo>
                        <a:pt x="360055" y="77174"/>
                      </a:moveTo>
                      <a:lnTo>
                        <a:pt x="360055" y="419302"/>
                      </a:lnTo>
                      <a:cubicBezTo>
                        <a:pt x="360105" y="436860"/>
                        <a:pt x="359804" y="454404"/>
                        <a:pt x="359908" y="471967"/>
                      </a:cubicBezTo>
                      <a:cubicBezTo>
                        <a:pt x="352482" y="471962"/>
                        <a:pt x="345046" y="471972"/>
                        <a:pt x="337620" y="471962"/>
                      </a:cubicBezTo>
                      <a:cubicBezTo>
                        <a:pt x="337620" y="437697"/>
                        <a:pt x="337615" y="403436"/>
                        <a:pt x="337625" y="369166"/>
                      </a:cubicBezTo>
                      <a:cubicBezTo>
                        <a:pt x="337615" y="359136"/>
                        <a:pt x="335593" y="345648"/>
                        <a:pt x="328236" y="338576"/>
                      </a:cubicBezTo>
                      <a:cubicBezTo>
                        <a:pt x="320987" y="331362"/>
                        <a:pt x="308463" y="330663"/>
                        <a:pt x="298079" y="330580"/>
                      </a:cubicBezTo>
                      <a:cubicBezTo>
                        <a:pt x="272573" y="330580"/>
                        <a:pt x="247077" y="330580"/>
                        <a:pt x="221581" y="330575"/>
                      </a:cubicBezTo>
                      <a:cubicBezTo>
                        <a:pt x="213368" y="330722"/>
                        <a:pt x="192616" y="330899"/>
                        <a:pt x="186017" y="335653"/>
                      </a:cubicBezTo>
                      <a:cubicBezTo>
                        <a:pt x="175914" y="342725"/>
                        <a:pt x="170624" y="357163"/>
                        <a:pt x="170761" y="369259"/>
                      </a:cubicBezTo>
                      <a:cubicBezTo>
                        <a:pt x="170810" y="403510"/>
                        <a:pt x="169674" y="437657"/>
                        <a:pt x="169777" y="471903"/>
                      </a:cubicBezTo>
                      <a:cubicBezTo>
                        <a:pt x="157617" y="472085"/>
                        <a:pt x="157996" y="471859"/>
                        <a:pt x="145836" y="472021"/>
                      </a:cubicBezTo>
                      <a:cubicBezTo>
                        <a:pt x="145649" y="414897"/>
                        <a:pt x="145807" y="357773"/>
                        <a:pt x="145752" y="300654"/>
                      </a:cubicBezTo>
                      <a:lnTo>
                        <a:pt x="145752" y="75525"/>
                      </a:lnTo>
                      <a:cubicBezTo>
                        <a:pt x="145708" y="71047"/>
                        <a:pt x="145836" y="66520"/>
                        <a:pt x="146948" y="62150"/>
                      </a:cubicBezTo>
                      <a:cubicBezTo>
                        <a:pt x="149399" y="52091"/>
                        <a:pt x="156037" y="43076"/>
                        <a:pt x="165043" y="37530"/>
                      </a:cubicBezTo>
                      <a:cubicBezTo>
                        <a:pt x="171873" y="33224"/>
                        <a:pt x="180033" y="31093"/>
                        <a:pt x="188162" y="31098"/>
                      </a:cubicBezTo>
                      <a:cubicBezTo>
                        <a:pt x="231325" y="31093"/>
                        <a:pt x="274493" y="31088"/>
                        <a:pt x="317655" y="31098"/>
                      </a:cubicBezTo>
                      <a:cubicBezTo>
                        <a:pt x="326321" y="31068"/>
                        <a:pt x="335007" y="33529"/>
                        <a:pt x="342118" y="38361"/>
                      </a:cubicBezTo>
                      <a:cubicBezTo>
                        <a:pt x="351414" y="44596"/>
                        <a:pt x="357939" y="54615"/>
                        <a:pt x="359568" y="65466"/>
                      </a:cubicBezTo>
                      <a:cubicBezTo>
                        <a:pt x="360252" y="69334"/>
                        <a:pt x="360021" y="73271"/>
                        <a:pt x="360055" y="77174"/>
                      </a:cubicBezTo>
                      <a:close/>
                      <a:moveTo>
                        <a:pt x="456149" y="472016"/>
                      </a:moveTo>
                      <a:cubicBezTo>
                        <a:pt x="432971" y="471967"/>
                        <a:pt x="409783" y="472016"/>
                        <a:pt x="386605" y="471991"/>
                      </a:cubicBezTo>
                      <a:cubicBezTo>
                        <a:pt x="386501" y="454556"/>
                        <a:pt x="386792" y="437121"/>
                        <a:pt x="386737" y="419680"/>
                      </a:cubicBezTo>
                      <a:lnTo>
                        <a:pt x="386737" y="103433"/>
                      </a:lnTo>
                      <a:cubicBezTo>
                        <a:pt x="400881" y="103433"/>
                        <a:pt x="415024" y="103437"/>
                        <a:pt x="429172" y="103428"/>
                      </a:cubicBezTo>
                      <a:cubicBezTo>
                        <a:pt x="436824" y="103521"/>
                        <a:pt x="444299" y="107266"/>
                        <a:pt x="449324" y="113309"/>
                      </a:cubicBezTo>
                      <a:cubicBezTo>
                        <a:pt x="453772" y="118629"/>
                        <a:pt x="456287" y="125681"/>
                        <a:pt x="456189" y="132772"/>
                      </a:cubicBezTo>
                      <a:cubicBezTo>
                        <a:pt x="456149" y="245853"/>
                        <a:pt x="456228" y="358935"/>
                        <a:pt x="456149" y="472016"/>
                      </a:cubicBezTo>
                      <a:close/>
                      <a:moveTo>
                        <a:pt x="196120" y="88694"/>
                      </a:moveTo>
                      <a:cubicBezTo>
                        <a:pt x="197158" y="88468"/>
                        <a:pt x="198221" y="88384"/>
                        <a:pt x="199284" y="88364"/>
                      </a:cubicBezTo>
                      <a:cubicBezTo>
                        <a:pt x="234406" y="88364"/>
                        <a:pt x="269527" y="88369"/>
                        <a:pt x="304649" y="88359"/>
                      </a:cubicBezTo>
                      <a:cubicBezTo>
                        <a:pt x="308394" y="88290"/>
                        <a:pt x="312208" y="89732"/>
                        <a:pt x="314752" y="92537"/>
                      </a:cubicBezTo>
                      <a:cubicBezTo>
                        <a:pt x="317463" y="95318"/>
                        <a:pt x="318718" y="99363"/>
                        <a:pt x="318246" y="103206"/>
                      </a:cubicBezTo>
                      <a:cubicBezTo>
                        <a:pt x="317764" y="108029"/>
                        <a:pt x="314329" y="112374"/>
                        <a:pt x="309782" y="114033"/>
                      </a:cubicBezTo>
                      <a:cubicBezTo>
                        <a:pt x="307420" y="114982"/>
                        <a:pt x="304831" y="114849"/>
                        <a:pt x="302341" y="114825"/>
                      </a:cubicBezTo>
                      <a:cubicBezTo>
                        <a:pt x="268750" y="114825"/>
                        <a:pt x="235168" y="114825"/>
                        <a:pt x="201577" y="114830"/>
                      </a:cubicBezTo>
                      <a:cubicBezTo>
                        <a:pt x="199087" y="114869"/>
                        <a:pt x="196508" y="114953"/>
                        <a:pt x="194186" y="113929"/>
                      </a:cubicBezTo>
                      <a:cubicBezTo>
                        <a:pt x="188748" y="111916"/>
                        <a:pt x="185200" y="105987"/>
                        <a:pt x="185899" y="100244"/>
                      </a:cubicBezTo>
                      <a:cubicBezTo>
                        <a:pt x="186376" y="94732"/>
                        <a:pt x="190692" y="89850"/>
                        <a:pt x="196120" y="88694"/>
                      </a:cubicBezTo>
                      <a:close/>
                      <a:moveTo>
                        <a:pt x="197773" y="159690"/>
                      </a:moveTo>
                      <a:cubicBezTo>
                        <a:pt x="233589" y="159577"/>
                        <a:pt x="269409" y="159675"/>
                        <a:pt x="305225" y="159641"/>
                      </a:cubicBezTo>
                      <a:cubicBezTo>
                        <a:pt x="311912" y="159528"/>
                        <a:pt x="318083" y="165251"/>
                        <a:pt x="318305" y="171968"/>
                      </a:cubicBezTo>
                      <a:cubicBezTo>
                        <a:pt x="318772" y="177209"/>
                        <a:pt x="315726" y="182470"/>
                        <a:pt x="310992" y="184743"/>
                      </a:cubicBezTo>
                      <a:cubicBezTo>
                        <a:pt x="308852" y="185826"/>
                        <a:pt x="306425" y="186200"/>
                        <a:pt x="304054" y="186116"/>
                      </a:cubicBezTo>
                      <a:cubicBezTo>
                        <a:pt x="270270" y="186087"/>
                        <a:pt x="236487" y="186112"/>
                        <a:pt x="202704" y="186107"/>
                      </a:cubicBezTo>
                      <a:cubicBezTo>
                        <a:pt x="200052" y="186077"/>
                        <a:pt x="197315" y="186353"/>
                        <a:pt x="194766" y="185418"/>
                      </a:cubicBezTo>
                      <a:cubicBezTo>
                        <a:pt x="189186" y="183621"/>
                        <a:pt x="185338" y="177770"/>
                        <a:pt x="185854" y="171944"/>
                      </a:cubicBezTo>
                      <a:cubicBezTo>
                        <a:pt x="186154" y="165664"/>
                        <a:pt x="191494" y="160138"/>
                        <a:pt x="197773" y="159690"/>
                      </a:cubicBezTo>
                      <a:close/>
                      <a:moveTo>
                        <a:pt x="194983" y="231518"/>
                      </a:moveTo>
                      <a:cubicBezTo>
                        <a:pt x="197281" y="230687"/>
                        <a:pt x="199746" y="230938"/>
                        <a:pt x="202143" y="230918"/>
                      </a:cubicBezTo>
                      <a:lnTo>
                        <a:pt x="301785" y="230918"/>
                      </a:lnTo>
                      <a:cubicBezTo>
                        <a:pt x="304442" y="230923"/>
                        <a:pt x="307203" y="230692"/>
                        <a:pt x="309732" y="231691"/>
                      </a:cubicBezTo>
                      <a:cubicBezTo>
                        <a:pt x="314683" y="233447"/>
                        <a:pt x="318280" y="238423"/>
                        <a:pt x="318325" y="243683"/>
                      </a:cubicBezTo>
                      <a:cubicBezTo>
                        <a:pt x="318640" y="249244"/>
                        <a:pt x="314954" y="254701"/>
                        <a:pt x="309708" y="256547"/>
                      </a:cubicBezTo>
                      <a:cubicBezTo>
                        <a:pt x="307006" y="257590"/>
                        <a:pt x="304073" y="257374"/>
                        <a:pt x="301239" y="257379"/>
                      </a:cubicBezTo>
                      <a:lnTo>
                        <a:pt x="202704" y="257379"/>
                      </a:lnTo>
                      <a:cubicBezTo>
                        <a:pt x="199653" y="257393"/>
                        <a:pt x="196449" y="257580"/>
                        <a:pt x="193630" y="256212"/>
                      </a:cubicBezTo>
                      <a:cubicBezTo>
                        <a:pt x="188610" y="254052"/>
                        <a:pt x="185347" y="248521"/>
                        <a:pt x="185854" y="243088"/>
                      </a:cubicBezTo>
                      <a:cubicBezTo>
                        <a:pt x="186184" y="237842"/>
                        <a:pt x="189958" y="233049"/>
                        <a:pt x="194983" y="231518"/>
                      </a:cubicBezTo>
                      <a:close/>
                      <a:moveTo>
                        <a:pt x="411859" y="193857"/>
                      </a:moveTo>
                      <a:cubicBezTo>
                        <a:pt x="415186" y="193119"/>
                        <a:pt x="418616" y="193572"/>
                        <a:pt x="422002" y="193449"/>
                      </a:cubicBezTo>
                      <a:cubicBezTo>
                        <a:pt x="426057" y="193582"/>
                        <a:pt x="430392" y="192863"/>
                        <a:pt x="434152" y="194792"/>
                      </a:cubicBezTo>
                      <a:cubicBezTo>
                        <a:pt x="438857" y="197017"/>
                        <a:pt x="441947" y="202189"/>
                        <a:pt x="441543" y="207395"/>
                      </a:cubicBezTo>
                      <a:cubicBezTo>
                        <a:pt x="441430" y="214029"/>
                        <a:pt x="435505" y="219885"/>
                        <a:pt x="428857" y="219909"/>
                      </a:cubicBezTo>
                      <a:cubicBezTo>
                        <a:pt x="423906" y="219895"/>
                        <a:pt x="418956" y="219944"/>
                        <a:pt x="414005" y="219885"/>
                      </a:cubicBezTo>
                      <a:cubicBezTo>
                        <a:pt x="407967" y="219570"/>
                        <a:pt x="402623" y="214511"/>
                        <a:pt x="401953" y="208502"/>
                      </a:cubicBezTo>
                      <a:cubicBezTo>
                        <a:pt x="400895" y="202036"/>
                        <a:pt x="405437" y="195279"/>
                        <a:pt x="411859" y="193857"/>
                      </a:cubicBezTo>
                      <a:close/>
                      <a:moveTo>
                        <a:pt x="76109" y="195442"/>
                      </a:moveTo>
                      <a:cubicBezTo>
                        <a:pt x="80898" y="194684"/>
                        <a:pt x="85784" y="195260"/>
                        <a:pt x="90617" y="195063"/>
                      </a:cubicBezTo>
                      <a:cubicBezTo>
                        <a:pt x="94066" y="194881"/>
                        <a:pt x="97688" y="195590"/>
                        <a:pt x="100469" y="197755"/>
                      </a:cubicBezTo>
                      <a:cubicBezTo>
                        <a:pt x="104494" y="200737"/>
                        <a:pt x="106527" y="206155"/>
                        <a:pt x="105419" y="211042"/>
                      </a:cubicBezTo>
                      <a:cubicBezTo>
                        <a:pt x="104356" y="216883"/>
                        <a:pt x="98840" y="221519"/>
                        <a:pt x="92895" y="221543"/>
                      </a:cubicBezTo>
                      <a:cubicBezTo>
                        <a:pt x="88338" y="221543"/>
                        <a:pt x="83786" y="221528"/>
                        <a:pt x="79229" y="221548"/>
                      </a:cubicBezTo>
                      <a:cubicBezTo>
                        <a:pt x="74633" y="221666"/>
                        <a:pt x="70081" y="219088"/>
                        <a:pt x="67793" y="215106"/>
                      </a:cubicBezTo>
                      <a:cubicBezTo>
                        <a:pt x="65810" y="211809"/>
                        <a:pt x="65450" y="207651"/>
                        <a:pt x="66651" y="204019"/>
                      </a:cubicBezTo>
                      <a:cubicBezTo>
                        <a:pt x="68049" y="199787"/>
                        <a:pt x="71769" y="196441"/>
                        <a:pt x="76109" y="195442"/>
                      </a:cubicBezTo>
                      <a:close/>
                      <a:moveTo>
                        <a:pt x="411431" y="277117"/>
                      </a:moveTo>
                      <a:cubicBezTo>
                        <a:pt x="412652" y="276743"/>
                        <a:pt x="413941" y="276649"/>
                        <a:pt x="415226" y="276669"/>
                      </a:cubicBezTo>
                      <a:cubicBezTo>
                        <a:pt x="419590" y="276684"/>
                        <a:pt x="423960" y="276684"/>
                        <a:pt x="428325" y="276669"/>
                      </a:cubicBezTo>
                      <a:cubicBezTo>
                        <a:pt x="433345" y="276472"/>
                        <a:pt x="438241" y="279627"/>
                        <a:pt x="440328" y="284174"/>
                      </a:cubicBezTo>
                      <a:cubicBezTo>
                        <a:pt x="441568" y="286639"/>
                        <a:pt x="441780" y="289498"/>
                        <a:pt x="441386" y="292200"/>
                      </a:cubicBezTo>
                      <a:cubicBezTo>
                        <a:pt x="440520" y="297756"/>
                        <a:pt x="435633" y="302382"/>
                        <a:pt x="430043" y="302977"/>
                      </a:cubicBezTo>
                      <a:cubicBezTo>
                        <a:pt x="426992" y="303302"/>
                        <a:pt x="423916" y="303081"/>
                        <a:pt x="420855" y="303145"/>
                      </a:cubicBezTo>
                      <a:cubicBezTo>
                        <a:pt x="416918" y="303071"/>
                        <a:pt x="412721" y="303617"/>
                        <a:pt x="409114" y="301688"/>
                      </a:cubicBezTo>
                      <a:cubicBezTo>
                        <a:pt x="403991" y="299247"/>
                        <a:pt x="400954" y="293214"/>
                        <a:pt x="402008" y="287648"/>
                      </a:cubicBezTo>
                      <a:cubicBezTo>
                        <a:pt x="402765" y="282712"/>
                        <a:pt x="406609" y="278411"/>
                        <a:pt x="411431" y="277117"/>
                      </a:cubicBezTo>
                      <a:close/>
                      <a:moveTo>
                        <a:pt x="76631" y="278460"/>
                      </a:moveTo>
                      <a:cubicBezTo>
                        <a:pt x="81862" y="278086"/>
                        <a:pt x="87113" y="278416"/>
                        <a:pt x="92354" y="278288"/>
                      </a:cubicBezTo>
                      <a:cubicBezTo>
                        <a:pt x="98559" y="277983"/>
                        <a:pt x="104410" y="282865"/>
                        <a:pt x="105444" y="288937"/>
                      </a:cubicBezTo>
                      <a:cubicBezTo>
                        <a:pt x="106669" y="294513"/>
                        <a:pt x="103721" y="300684"/>
                        <a:pt x="98594" y="303208"/>
                      </a:cubicBezTo>
                      <a:cubicBezTo>
                        <a:pt x="94947" y="305256"/>
                        <a:pt x="90651" y="304680"/>
                        <a:pt x="86650" y="304764"/>
                      </a:cubicBezTo>
                      <a:cubicBezTo>
                        <a:pt x="83447" y="304680"/>
                        <a:pt x="80218" y="304975"/>
                        <a:pt x="77035" y="304537"/>
                      </a:cubicBezTo>
                      <a:cubicBezTo>
                        <a:pt x="70736" y="303676"/>
                        <a:pt x="65632" y="297648"/>
                        <a:pt x="65972" y="291275"/>
                      </a:cubicBezTo>
                      <a:cubicBezTo>
                        <a:pt x="65839" y="285168"/>
                        <a:pt x="70662" y="279514"/>
                        <a:pt x="76631" y="278460"/>
                      </a:cubicBezTo>
                      <a:close/>
                      <a:moveTo>
                        <a:pt x="411441" y="360234"/>
                      </a:moveTo>
                      <a:cubicBezTo>
                        <a:pt x="414906" y="359358"/>
                        <a:pt x="418513" y="359904"/>
                        <a:pt x="422041" y="359757"/>
                      </a:cubicBezTo>
                      <a:cubicBezTo>
                        <a:pt x="425816" y="359909"/>
                        <a:pt x="429777" y="359205"/>
                        <a:pt x="433374" y="360726"/>
                      </a:cubicBezTo>
                      <a:cubicBezTo>
                        <a:pt x="438271" y="362616"/>
                        <a:pt x="441706" y="367719"/>
                        <a:pt x="441558" y="372975"/>
                      </a:cubicBezTo>
                      <a:cubicBezTo>
                        <a:pt x="441735" y="378432"/>
                        <a:pt x="438020" y="383693"/>
                        <a:pt x="432868" y="385445"/>
                      </a:cubicBezTo>
                      <a:cubicBezTo>
                        <a:pt x="430141" y="386508"/>
                        <a:pt x="427174" y="386183"/>
                        <a:pt x="424315" y="386222"/>
                      </a:cubicBezTo>
                      <a:cubicBezTo>
                        <a:pt x="420914" y="386188"/>
                        <a:pt x="417499" y="386286"/>
                        <a:pt x="414094" y="386188"/>
                      </a:cubicBezTo>
                      <a:cubicBezTo>
                        <a:pt x="408183" y="385897"/>
                        <a:pt x="402898" y="381104"/>
                        <a:pt x="402027" y="375258"/>
                      </a:cubicBezTo>
                      <a:cubicBezTo>
                        <a:pt x="400723" y="368801"/>
                        <a:pt x="405073" y="361897"/>
                        <a:pt x="411441" y="360234"/>
                      </a:cubicBezTo>
                      <a:close/>
                      <a:moveTo>
                        <a:pt x="77679" y="361449"/>
                      </a:moveTo>
                      <a:cubicBezTo>
                        <a:pt x="81050" y="361282"/>
                        <a:pt x="84431" y="361430"/>
                        <a:pt x="87807" y="361380"/>
                      </a:cubicBezTo>
                      <a:cubicBezTo>
                        <a:pt x="91183" y="361440"/>
                        <a:pt x="94750" y="360982"/>
                        <a:pt x="97895" y="362522"/>
                      </a:cubicBezTo>
                      <a:cubicBezTo>
                        <a:pt x="103033" y="364737"/>
                        <a:pt x="106305" y="370460"/>
                        <a:pt x="105631" y="376011"/>
                      </a:cubicBezTo>
                      <a:cubicBezTo>
                        <a:pt x="105114" y="382054"/>
                        <a:pt x="99937" y="387270"/>
                        <a:pt x="93879" y="387777"/>
                      </a:cubicBezTo>
                      <a:cubicBezTo>
                        <a:pt x="90321" y="387940"/>
                        <a:pt x="86754" y="387792"/>
                        <a:pt x="83196" y="387846"/>
                      </a:cubicBezTo>
                      <a:cubicBezTo>
                        <a:pt x="80568" y="387782"/>
                        <a:pt x="77856" y="388131"/>
                        <a:pt x="75307" y="387275"/>
                      </a:cubicBezTo>
                      <a:cubicBezTo>
                        <a:pt x="70691" y="385971"/>
                        <a:pt x="67040" y="381896"/>
                        <a:pt x="66179" y="377192"/>
                      </a:cubicBezTo>
                      <a:cubicBezTo>
                        <a:pt x="65652" y="374062"/>
                        <a:pt x="66046" y="370706"/>
                        <a:pt x="67704" y="367955"/>
                      </a:cubicBezTo>
                      <a:cubicBezTo>
                        <a:pt x="69727" y="364338"/>
                        <a:pt x="73585" y="361902"/>
                        <a:pt x="77679" y="3614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484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>
            <a:xfrm rot="17700000">
              <a:off x="6102" y="6502"/>
              <a:ext cx="1283" cy="692"/>
              <a:chOff x="4089631" y="4543314"/>
              <a:chExt cx="816324" cy="466007"/>
            </a:xfrm>
          </p:grpSpPr>
          <p:cxnSp>
            <p:nvCxnSpPr>
              <p:cNvPr id="66" name="直接箭头连接符 65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4089631" y="4543314"/>
                <a:ext cx="816324" cy="466007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66"/>
              <p:cNvSpPr/>
              <p:nvPr>
                <p:custDataLst>
                  <p:tags r:id="rId13"/>
                </p:custDataLst>
              </p:nvPr>
            </p:nvSpPr>
            <p:spPr>
              <a:xfrm>
                <a:off x="4630452" y="4833206"/>
                <a:ext cx="90488" cy="904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p>
                <a:pPr algn="l"/>
                <a:endParaRPr lang="zh-CN" altLang="en-US" sz="16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831465" y="4594860"/>
            <a:ext cx="7142517" cy="1224280"/>
            <a:chOff x="4459" y="7236"/>
            <a:chExt cx="11248" cy="1928"/>
          </a:xfrm>
        </p:grpSpPr>
        <p:grpSp>
          <p:nvGrpSpPr>
            <p:cNvPr id="85" name="组合 84"/>
            <p:cNvGrpSpPr/>
            <p:nvPr/>
          </p:nvGrpSpPr>
          <p:grpSpPr>
            <a:xfrm>
              <a:off x="4459" y="7236"/>
              <a:ext cx="11248" cy="1928"/>
              <a:chOff x="4410" y="7545"/>
              <a:chExt cx="11248" cy="1928"/>
            </a:xfrm>
          </p:grpSpPr>
          <p:grpSp>
            <p:nvGrpSpPr>
              <p:cNvPr id="103" name="组合 102"/>
              <p:cNvGrpSpPr/>
              <p:nvPr/>
            </p:nvGrpSpPr>
            <p:grpSpPr>
              <a:xfrm rot="18240000">
                <a:off x="5046" y="7515"/>
                <a:ext cx="1570" cy="2346"/>
                <a:chOff x="4082112" y="4556805"/>
                <a:chExt cx="998931" cy="1579845"/>
              </a:xfrm>
            </p:grpSpPr>
            <p:cxnSp>
              <p:nvCxnSpPr>
                <p:cNvPr id="59" name="直接箭头连接符 58"/>
                <p:cNvCxnSpPr/>
                <p:nvPr/>
              </p:nvCxnSpPr>
              <p:spPr>
                <a:xfrm>
                  <a:off x="4082112" y="4556805"/>
                  <a:ext cx="998931" cy="1579845"/>
                </a:xfrm>
                <a:prstGeom prst="straightConnector1">
                  <a:avLst/>
                </a:prstGeom>
                <a:ln w="127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椭圆 55"/>
                <p:cNvSpPr/>
                <p:nvPr/>
              </p:nvSpPr>
              <p:spPr>
                <a:xfrm>
                  <a:off x="4537147" y="5291342"/>
                  <a:ext cx="90488" cy="904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l"/>
                  <a:endParaRPr lang="zh-CN" altLang="en-US" sz="160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7317" y="8249"/>
                <a:ext cx="8341" cy="629"/>
                <a:chOff x="4648843" y="4694727"/>
                <a:chExt cx="5296572" cy="399177"/>
              </a:xfrm>
            </p:grpSpPr>
            <p:sp>
              <p:nvSpPr>
                <p:cNvPr id="46" name="îŝḷîḓé-Rectangle 8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648843" y="4694727"/>
                  <a:ext cx="360848" cy="36084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文本框 42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5172755" y="4724572"/>
                  <a:ext cx="477266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b="0" i="0" u="none" strike="noStrike" kern="1200" cap="none" spc="0" normalizeH="0" baseline="0" dirty="0">
                      <a:solidFill>
                        <a:schemeClr val="accent1"/>
                      </a:solidFill>
                      <a:latin typeface="+mj-ea"/>
                      <a:ea typeface="+mj-ea"/>
                      <a:sym typeface="+mn-lt"/>
                    </a:rPr>
                    <a:t>4</a:t>
                  </a:r>
                  <a:r>
                    <a:rPr kumimoji="0" lang="zh-CN" altLang="en-US" b="0" i="0" u="none" strike="noStrike" kern="1200" cap="none" spc="0" normalizeH="0" baseline="0" dirty="0">
                      <a:solidFill>
                        <a:schemeClr val="accent1"/>
                      </a:solidFill>
                      <a:latin typeface="+mj-ea"/>
                      <a:ea typeface="+mj-ea"/>
                      <a:sym typeface="+mn-lt"/>
                    </a:rPr>
                    <a:t>.</a:t>
                  </a:r>
                  <a:r>
                    <a:rPr kumimoji="0" lang="en-US" altLang="zh-CN" b="0" i="0" u="none" strike="noStrike" kern="1200" cap="none" spc="0" normalizeH="0" baseline="0" dirty="0">
                      <a:solidFill>
                        <a:schemeClr val="accent1"/>
                      </a:solidFill>
                      <a:latin typeface="+mj-ea"/>
                      <a:ea typeface="+mj-ea"/>
                      <a:sym typeface="+mn-lt"/>
                    </a:rPr>
                    <a:t> </a:t>
                  </a:r>
                  <a:r>
                    <a:rPr lang="zh-CN" altLang="en-US" b="1" dirty="0">
                      <a:solidFill>
                        <a:schemeClr val="accent1"/>
                      </a:solidFill>
                      <a:latin typeface="+mj-ea"/>
                      <a:ea typeface="+mj-ea"/>
                      <a:sym typeface="+mn-ea"/>
                    </a:rPr>
                    <a:t>D</a:t>
                  </a:r>
                  <a:r>
                    <a:rPr lang="zh-CN" altLang="en-US" dirty="0">
                      <a:solidFill>
                        <a:schemeClr val="accent1"/>
                      </a:solidFill>
                      <a:latin typeface="+mj-ea"/>
                      <a:ea typeface="+mj-ea"/>
                      <a:sym typeface="+mn-ea"/>
                    </a:rPr>
                    <a:t>eep learning</a:t>
                  </a:r>
                  <a:endParaRPr lang="zh-CN" altLang="en-US" dirty="0">
                    <a:solidFill>
                      <a:schemeClr val="accent1"/>
                    </a:solidFill>
                    <a:latin typeface="+mj-ea"/>
                    <a:ea typeface="+mj-ea"/>
                    <a:sym typeface="+mn-ea"/>
                  </a:endParaRPr>
                </a:p>
              </p:txBody>
            </p:sp>
          </p:grpSp>
          <p:cxnSp>
            <p:nvCxnSpPr>
              <p:cNvPr id="72" name="直接箭头连接符 71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4410" y="7545"/>
                <a:ext cx="10" cy="1155"/>
              </a:xfrm>
              <a:prstGeom prst="straightConnector1">
                <a:avLst/>
              </a:prstGeom>
              <a:ln w="12700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5"/>
            <p:cNvSpPr>
              <a:spLocks noChangeAspect="1"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7515" y="7940"/>
              <a:ext cx="295" cy="492"/>
            </a:xfrm>
            <a:custGeom>
              <a:avLst/>
              <a:gdLst>
                <a:gd name="T0" fmla="*/ 427 w 463"/>
                <a:gd name="T1" fmla="*/ 0 h 773"/>
                <a:gd name="T2" fmla="*/ 42 w 463"/>
                <a:gd name="T3" fmla="*/ 0 h 773"/>
                <a:gd name="T4" fmla="*/ 0 w 463"/>
                <a:gd name="T5" fmla="*/ 35 h 773"/>
                <a:gd name="T6" fmla="*/ 0 w 463"/>
                <a:gd name="T7" fmla="*/ 733 h 773"/>
                <a:gd name="T8" fmla="*/ 42 w 463"/>
                <a:gd name="T9" fmla="*/ 773 h 773"/>
                <a:gd name="T10" fmla="*/ 427 w 463"/>
                <a:gd name="T11" fmla="*/ 773 h 773"/>
                <a:gd name="T12" fmla="*/ 463 w 463"/>
                <a:gd name="T13" fmla="*/ 733 h 773"/>
                <a:gd name="T14" fmla="*/ 463 w 463"/>
                <a:gd name="T15" fmla="*/ 35 h 773"/>
                <a:gd name="T16" fmla="*/ 427 w 463"/>
                <a:gd name="T17" fmla="*/ 0 h 773"/>
                <a:gd name="T18" fmla="*/ 152 w 463"/>
                <a:gd name="T19" fmla="*/ 730 h 773"/>
                <a:gd name="T20" fmla="*/ 139 w 463"/>
                <a:gd name="T21" fmla="*/ 743 h 773"/>
                <a:gd name="T22" fmla="*/ 112 w 463"/>
                <a:gd name="T23" fmla="*/ 743 h 773"/>
                <a:gd name="T24" fmla="*/ 99 w 463"/>
                <a:gd name="T25" fmla="*/ 730 h 773"/>
                <a:gd name="T26" fmla="*/ 99 w 463"/>
                <a:gd name="T27" fmla="*/ 722 h 773"/>
                <a:gd name="T28" fmla="*/ 112 w 463"/>
                <a:gd name="T29" fmla="*/ 709 h 773"/>
                <a:gd name="T30" fmla="*/ 139 w 463"/>
                <a:gd name="T31" fmla="*/ 709 h 773"/>
                <a:gd name="T32" fmla="*/ 152 w 463"/>
                <a:gd name="T33" fmla="*/ 722 h 773"/>
                <a:gd name="T34" fmla="*/ 152 w 463"/>
                <a:gd name="T35" fmla="*/ 730 h 773"/>
                <a:gd name="T36" fmla="*/ 263 w 463"/>
                <a:gd name="T37" fmla="*/ 724 h 773"/>
                <a:gd name="T38" fmla="*/ 247 w 463"/>
                <a:gd name="T39" fmla="*/ 743 h 773"/>
                <a:gd name="T40" fmla="*/ 219 w 463"/>
                <a:gd name="T41" fmla="*/ 743 h 773"/>
                <a:gd name="T42" fmla="*/ 202 w 463"/>
                <a:gd name="T43" fmla="*/ 724 h 773"/>
                <a:gd name="T44" fmla="*/ 202 w 463"/>
                <a:gd name="T45" fmla="*/ 716 h 773"/>
                <a:gd name="T46" fmla="*/ 219 w 463"/>
                <a:gd name="T47" fmla="*/ 699 h 773"/>
                <a:gd name="T48" fmla="*/ 247 w 463"/>
                <a:gd name="T49" fmla="*/ 699 h 773"/>
                <a:gd name="T50" fmla="*/ 263 w 463"/>
                <a:gd name="T51" fmla="*/ 716 h 773"/>
                <a:gd name="T52" fmla="*/ 263 w 463"/>
                <a:gd name="T53" fmla="*/ 724 h 773"/>
                <a:gd name="T54" fmla="*/ 366 w 463"/>
                <a:gd name="T55" fmla="*/ 730 h 773"/>
                <a:gd name="T56" fmla="*/ 354 w 463"/>
                <a:gd name="T57" fmla="*/ 743 h 773"/>
                <a:gd name="T58" fmla="*/ 326 w 463"/>
                <a:gd name="T59" fmla="*/ 743 h 773"/>
                <a:gd name="T60" fmla="*/ 314 w 463"/>
                <a:gd name="T61" fmla="*/ 730 h 773"/>
                <a:gd name="T62" fmla="*/ 314 w 463"/>
                <a:gd name="T63" fmla="*/ 722 h 773"/>
                <a:gd name="T64" fmla="*/ 326 w 463"/>
                <a:gd name="T65" fmla="*/ 709 h 773"/>
                <a:gd name="T66" fmla="*/ 354 w 463"/>
                <a:gd name="T67" fmla="*/ 709 h 773"/>
                <a:gd name="T68" fmla="*/ 366 w 463"/>
                <a:gd name="T69" fmla="*/ 722 h 773"/>
                <a:gd name="T70" fmla="*/ 366 w 463"/>
                <a:gd name="T71" fmla="*/ 730 h 773"/>
                <a:gd name="T72" fmla="*/ 417 w 463"/>
                <a:gd name="T73" fmla="*/ 644 h 773"/>
                <a:gd name="T74" fmla="*/ 394 w 463"/>
                <a:gd name="T75" fmla="*/ 671 h 773"/>
                <a:gd name="T76" fmla="*/ 74 w 463"/>
                <a:gd name="T77" fmla="*/ 671 h 773"/>
                <a:gd name="T78" fmla="*/ 49 w 463"/>
                <a:gd name="T79" fmla="*/ 644 h 773"/>
                <a:gd name="T80" fmla="*/ 49 w 463"/>
                <a:gd name="T81" fmla="*/ 67 h 773"/>
                <a:gd name="T82" fmla="*/ 74 w 463"/>
                <a:gd name="T83" fmla="*/ 46 h 773"/>
                <a:gd name="T84" fmla="*/ 394 w 463"/>
                <a:gd name="T85" fmla="*/ 46 h 773"/>
                <a:gd name="T86" fmla="*/ 417 w 463"/>
                <a:gd name="T87" fmla="*/ 67 h 773"/>
                <a:gd name="T88" fmla="*/ 417 w 463"/>
                <a:gd name="T89" fmla="*/ 644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773">
                  <a:moveTo>
                    <a:pt x="427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7"/>
                    <a:pt x="0" y="35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0" y="756"/>
                    <a:pt x="17" y="773"/>
                    <a:pt x="42" y="773"/>
                  </a:cubicBezTo>
                  <a:cubicBezTo>
                    <a:pt x="427" y="773"/>
                    <a:pt x="427" y="773"/>
                    <a:pt x="427" y="773"/>
                  </a:cubicBezTo>
                  <a:cubicBezTo>
                    <a:pt x="448" y="773"/>
                    <a:pt x="463" y="756"/>
                    <a:pt x="463" y="733"/>
                  </a:cubicBezTo>
                  <a:cubicBezTo>
                    <a:pt x="463" y="35"/>
                    <a:pt x="463" y="35"/>
                    <a:pt x="463" y="35"/>
                  </a:cubicBezTo>
                  <a:cubicBezTo>
                    <a:pt x="463" y="19"/>
                    <a:pt x="451" y="0"/>
                    <a:pt x="427" y="0"/>
                  </a:cubicBezTo>
                  <a:close/>
                  <a:moveTo>
                    <a:pt x="152" y="730"/>
                  </a:moveTo>
                  <a:cubicBezTo>
                    <a:pt x="152" y="737"/>
                    <a:pt x="146" y="743"/>
                    <a:pt x="139" y="743"/>
                  </a:cubicBezTo>
                  <a:cubicBezTo>
                    <a:pt x="112" y="743"/>
                    <a:pt x="112" y="743"/>
                    <a:pt x="112" y="743"/>
                  </a:cubicBezTo>
                  <a:cubicBezTo>
                    <a:pt x="106" y="743"/>
                    <a:pt x="99" y="737"/>
                    <a:pt x="99" y="730"/>
                  </a:cubicBezTo>
                  <a:cubicBezTo>
                    <a:pt x="99" y="722"/>
                    <a:pt x="99" y="722"/>
                    <a:pt x="99" y="722"/>
                  </a:cubicBezTo>
                  <a:cubicBezTo>
                    <a:pt x="99" y="714"/>
                    <a:pt x="106" y="709"/>
                    <a:pt x="112" y="709"/>
                  </a:cubicBezTo>
                  <a:cubicBezTo>
                    <a:pt x="139" y="709"/>
                    <a:pt x="139" y="709"/>
                    <a:pt x="139" y="709"/>
                  </a:cubicBezTo>
                  <a:cubicBezTo>
                    <a:pt x="146" y="709"/>
                    <a:pt x="152" y="714"/>
                    <a:pt x="152" y="722"/>
                  </a:cubicBezTo>
                  <a:cubicBezTo>
                    <a:pt x="152" y="730"/>
                    <a:pt x="152" y="730"/>
                    <a:pt x="152" y="730"/>
                  </a:cubicBezTo>
                  <a:close/>
                  <a:moveTo>
                    <a:pt x="263" y="724"/>
                  </a:moveTo>
                  <a:cubicBezTo>
                    <a:pt x="263" y="735"/>
                    <a:pt x="255" y="743"/>
                    <a:pt x="247" y="743"/>
                  </a:cubicBezTo>
                  <a:cubicBezTo>
                    <a:pt x="219" y="743"/>
                    <a:pt x="219" y="743"/>
                    <a:pt x="219" y="743"/>
                  </a:cubicBezTo>
                  <a:cubicBezTo>
                    <a:pt x="211" y="743"/>
                    <a:pt x="202" y="735"/>
                    <a:pt x="202" y="724"/>
                  </a:cubicBezTo>
                  <a:cubicBezTo>
                    <a:pt x="202" y="716"/>
                    <a:pt x="202" y="716"/>
                    <a:pt x="202" y="716"/>
                  </a:cubicBezTo>
                  <a:cubicBezTo>
                    <a:pt x="202" y="705"/>
                    <a:pt x="209" y="699"/>
                    <a:pt x="219" y="699"/>
                  </a:cubicBezTo>
                  <a:cubicBezTo>
                    <a:pt x="247" y="699"/>
                    <a:pt x="247" y="699"/>
                    <a:pt x="247" y="699"/>
                  </a:cubicBezTo>
                  <a:cubicBezTo>
                    <a:pt x="255" y="699"/>
                    <a:pt x="263" y="705"/>
                    <a:pt x="263" y="716"/>
                  </a:cubicBezTo>
                  <a:cubicBezTo>
                    <a:pt x="263" y="724"/>
                    <a:pt x="263" y="724"/>
                    <a:pt x="263" y="724"/>
                  </a:cubicBezTo>
                  <a:close/>
                  <a:moveTo>
                    <a:pt x="366" y="730"/>
                  </a:moveTo>
                  <a:cubicBezTo>
                    <a:pt x="366" y="737"/>
                    <a:pt x="360" y="743"/>
                    <a:pt x="354" y="743"/>
                  </a:cubicBezTo>
                  <a:cubicBezTo>
                    <a:pt x="326" y="743"/>
                    <a:pt x="326" y="743"/>
                    <a:pt x="326" y="743"/>
                  </a:cubicBezTo>
                  <a:cubicBezTo>
                    <a:pt x="320" y="743"/>
                    <a:pt x="314" y="737"/>
                    <a:pt x="314" y="730"/>
                  </a:cubicBezTo>
                  <a:cubicBezTo>
                    <a:pt x="314" y="722"/>
                    <a:pt x="314" y="722"/>
                    <a:pt x="314" y="722"/>
                  </a:cubicBezTo>
                  <a:cubicBezTo>
                    <a:pt x="314" y="714"/>
                    <a:pt x="320" y="709"/>
                    <a:pt x="326" y="709"/>
                  </a:cubicBezTo>
                  <a:cubicBezTo>
                    <a:pt x="354" y="709"/>
                    <a:pt x="354" y="709"/>
                    <a:pt x="354" y="709"/>
                  </a:cubicBezTo>
                  <a:cubicBezTo>
                    <a:pt x="360" y="709"/>
                    <a:pt x="366" y="714"/>
                    <a:pt x="366" y="722"/>
                  </a:cubicBezTo>
                  <a:cubicBezTo>
                    <a:pt x="366" y="730"/>
                    <a:pt x="366" y="730"/>
                    <a:pt x="366" y="730"/>
                  </a:cubicBezTo>
                  <a:close/>
                  <a:moveTo>
                    <a:pt x="417" y="644"/>
                  </a:moveTo>
                  <a:cubicBezTo>
                    <a:pt x="417" y="657"/>
                    <a:pt x="409" y="671"/>
                    <a:pt x="394" y="671"/>
                  </a:cubicBezTo>
                  <a:cubicBezTo>
                    <a:pt x="74" y="671"/>
                    <a:pt x="74" y="671"/>
                    <a:pt x="74" y="671"/>
                  </a:cubicBezTo>
                  <a:cubicBezTo>
                    <a:pt x="59" y="671"/>
                    <a:pt x="49" y="659"/>
                    <a:pt x="49" y="644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0"/>
                    <a:pt x="61" y="46"/>
                    <a:pt x="74" y="46"/>
                  </a:cubicBezTo>
                  <a:cubicBezTo>
                    <a:pt x="394" y="46"/>
                    <a:pt x="394" y="46"/>
                    <a:pt x="394" y="46"/>
                  </a:cubicBezTo>
                  <a:cubicBezTo>
                    <a:pt x="404" y="46"/>
                    <a:pt x="417" y="48"/>
                    <a:pt x="417" y="67"/>
                  </a:cubicBezTo>
                  <a:cubicBezTo>
                    <a:pt x="417" y="644"/>
                    <a:pt x="417" y="644"/>
                    <a:pt x="417" y="6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3256" tIns="46627" rIns="93256" bIns="46627" numCol="1" anchor="t" anchorCtr="0" compatLnSpc="1"/>
            <a:p>
              <a:pPr>
                <a:defRPr/>
              </a:pPr>
              <a:endParaRPr lang="en-US" kern="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7317930" y="1078992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049970" y="1078992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979421" y="3906754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247381" y="1730052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247381" y="3906754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13460" y="3661410"/>
            <a:ext cx="5195570" cy="1102360"/>
            <a:chOff x="1596" y="5766"/>
            <a:chExt cx="8182" cy="1736"/>
          </a:xfrm>
        </p:grpSpPr>
        <p:sp>
          <p:nvSpPr>
            <p:cNvPr id="9" name="文本框 8"/>
            <p:cNvSpPr txBox="1"/>
            <p:nvPr/>
          </p:nvSpPr>
          <p:spPr>
            <a:xfrm>
              <a:off x="3610" y="6000"/>
              <a:ext cx="336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02</a:t>
              </a:r>
              <a:r>
                <a:rPr lang="en-US" altLang="zh-CN">
                  <a:solidFill>
                    <a:schemeClr val="accent1"/>
                  </a:solidFill>
                  <a:latin typeface="+mj-ea"/>
                  <a:ea typeface="+mj-ea"/>
                </a:rPr>
                <a:t>.</a:t>
              </a:r>
              <a:r>
                <a:rPr lang="zh-CN" altLang="en-US" sz="2400">
                  <a:solidFill>
                    <a:schemeClr val="accent1"/>
                  </a:solidFill>
                  <a:latin typeface="+mj-ea"/>
                  <a:ea typeface="+mj-ea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72" y="6022"/>
              <a:ext cx="5507" cy="1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latin typeface="+mj-ea"/>
                  <a:ea typeface="+mj-ea"/>
                </a:rPr>
                <a:t>construct a spatio-temporal data prediction model</a:t>
              </a:r>
              <a:endParaRPr lang="en-US" altLang="zh-CN" sz="16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96" y="5766"/>
              <a:ext cx="1042" cy="1042"/>
              <a:chOff x="1610" y="6068"/>
              <a:chExt cx="1042" cy="104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10" y="6068"/>
                <a:ext cx="1042" cy="10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price-ticket_70951"/>
              <p:cNvSpPr/>
              <p:nvPr/>
            </p:nvSpPr>
            <p:spPr>
              <a:xfrm>
                <a:off x="1861" y="6321"/>
                <a:ext cx="539" cy="538"/>
              </a:xfrm>
              <a:custGeom>
                <a:avLst/>
                <a:gdLst>
                  <a:gd name="T0" fmla="*/ 370 w 413"/>
                  <a:gd name="T1" fmla="*/ 139 h 413"/>
                  <a:gd name="T2" fmla="*/ 353 w 413"/>
                  <a:gd name="T3" fmla="*/ 61 h 413"/>
                  <a:gd name="T4" fmla="*/ 274 w 413"/>
                  <a:gd name="T5" fmla="*/ 43 h 413"/>
                  <a:gd name="T6" fmla="*/ 207 w 413"/>
                  <a:gd name="T7" fmla="*/ 0 h 413"/>
                  <a:gd name="T8" fmla="*/ 139 w 413"/>
                  <a:gd name="T9" fmla="*/ 43 h 413"/>
                  <a:gd name="T10" fmla="*/ 43 w 413"/>
                  <a:gd name="T11" fmla="*/ 103 h 413"/>
                  <a:gd name="T12" fmla="*/ 18 w 413"/>
                  <a:gd name="T13" fmla="*/ 164 h 413"/>
                  <a:gd name="T14" fmla="*/ 18 w 413"/>
                  <a:gd name="T15" fmla="*/ 249 h 413"/>
                  <a:gd name="T16" fmla="*/ 43 w 413"/>
                  <a:gd name="T17" fmla="*/ 310 h 413"/>
                  <a:gd name="T18" fmla="*/ 103 w 413"/>
                  <a:gd name="T19" fmla="*/ 370 h 413"/>
                  <a:gd name="T20" fmla="*/ 164 w 413"/>
                  <a:gd name="T21" fmla="*/ 396 h 413"/>
                  <a:gd name="T22" fmla="*/ 249 w 413"/>
                  <a:gd name="T23" fmla="*/ 396 h 413"/>
                  <a:gd name="T24" fmla="*/ 310 w 413"/>
                  <a:gd name="T25" fmla="*/ 370 h 413"/>
                  <a:gd name="T26" fmla="*/ 370 w 413"/>
                  <a:gd name="T27" fmla="*/ 274 h 413"/>
                  <a:gd name="T28" fmla="*/ 413 w 413"/>
                  <a:gd name="T29" fmla="*/ 207 h 413"/>
                  <a:gd name="T30" fmla="*/ 146 w 413"/>
                  <a:gd name="T31" fmla="*/ 261 h 413"/>
                  <a:gd name="T32" fmla="*/ 104 w 413"/>
                  <a:gd name="T33" fmla="*/ 225 h 413"/>
                  <a:gd name="T34" fmla="*/ 88 w 413"/>
                  <a:gd name="T35" fmla="*/ 192 h 413"/>
                  <a:gd name="T36" fmla="*/ 89 w 413"/>
                  <a:gd name="T37" fmla="*/ 261 h 413"/>
                  <a:gd name="T38" fmla="*/ 69 w 413"/>
                  <a:gd name="T39" fmla="*/ 167 h 413"/>
                  <a:gd name="T40" fmla="*/ 113 w 413"/>
                  <a:gd name="T41" fmla="*/ 201 h 413"/>
                  <a:gd name="T42" fmla="*/ 129 w 413"/>
                  <a:gd name="T43" fmla="*/ 233 h 413"/>
                  <a:gd name="T44" fmla="*/ 127 w 413"/>
                  <a:gd name="T45" fmla="*/ 167 h 413"/>
                  <a:gd name="T46" fmla="*/ 146 w 413"/>
                  <a:gd name="T47" fmla="*/ 261 h 413"/>
                  <a:gd name="T48" fmla="*/ 224 w 413"/>
                  <a:gd name="T49" fmla="*/ 261 h 413"/>
                  <a:gd name="T50" fmla="*/ 165 w 413"/>
                  <a:gd name="T51" fmla="*/ 167 h 413"/>
                  <a:gd name="T52" fmla="*/ 222 w 413"/>
                  <a:gd name="T53" fmla="*/ 185 h 413"/>
                  <a:gd name="T54" fmla="*/ 186 w 413"/>
                  <a:gd name="T55" fmla="*/ 204 h 413"/>
                  <a:gd name="T56" fmla="*/ 220 w 413"/>
                  <a:gd name="T57" fmla="*/ 221 h 413"/>
                  <a:gd name="T58" fmla="*/ 186 w 413"/>
                  <a:gd name="T59" fmla="*/ 243 h 413"/>
                  <a:gd name="T60" fmla="*/ 224 w 413"/>
                  <a:gd name="T61" fmla="*/ 261 h 413"/>
                  <a:gd name="T62" fmla="*/ 327 w 413"/>
                  <a:gd name="T63" fmla="*/ 261 h 413"/>
                  <a:gd name="T64" fmla="*/ 297 w 413"/>
                  <a:gd name="T65" fmla="*/ 220 h 413"/>
                  <a:gd name="T66" fmla="*/ 292 w 413"/>
                  <a:gd name="T67" fmla="*/ 192 h 413"/>
                  <a:gd name="T68" fmla="*/ 278 w 413"/>
                  <a:gd name="T69" fmla="*/ 261 h 413"/>
                  <a:gd name="T70" fmla="*/ 232 w 413"/>
                  <a:gd name="T71" fmla="*/ 167 h 413"/>
                  <a:gd name="T72" fmla="*/ 262 w 413"/>
                  <a:gd name="T73" fmla="*/ 206 h 413"/>
                  <a:gd name="T74" fmla="*/ 268 w 413"/>
                  <a:gd name="T75" fmla="*/ 238 h 413"/>
                  <a:gd name="T76" fmla="*/ 282 w 413"/>
                  <a:gd name="T77" fmla="*/ 167 h 413"/>
                  <a:gd name="T78" fmla="*/ 312 w 413"/>
                  <a:gd name="T79" fmla="*/ 207 h 413"/>
                  <a:gd name="T80" fmla="*/ 317 w 413"/>
                  <a:gd name="T81" fmla="*/ 238 h 413"/>
                  <a:gd name="T82" fmla="*/ 330 w 413"/>
                  <a:gd name="T83" fmla="*/ 167 h 413"/>
                  <a:gd name="T84" fmla="*/ 327 w 413"/>
                  <a:gd name="T85" fmla="*/ 26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13" h="413">
                    <a:moveTo>
                      <a:pt x="396" y="164"/>
                    </a:moveTo>
                    <a:lnTo>
                      <a:pt x="370" y="139"/>
                    </a:lnTo>
                    <a:lnTo>
                      <a:pt x="370" y="103"/>
                    </a:lnTo>
                    <a:cubicBezTo>
                      <a:pt x="370" y="87"/>
                      <a:pt x="364" y="72"/>
                      <a:pt x="353" y="61"/>
                    </a:cubicBezTo>
                    <a:cubicBezTo>
                      <a:pt x="341" y="49"/>
                      <a:pt x="326" y="43"/>
                      <a:pt x="310" y="43"/>
                    </a:cubicBezTo>
                    <a:lnTo>
                      <a:pt x="274" y="43"/>
                    </a:lnTo>
                    <a:lnTo>
                      <a:pt x="249" y="18"/>
                    </a:lnTo>
                    <a:cubicBezTo>
                      <a:pt x="238" y="6"/>
                      <a:pt x="223" y="0"/>
                      <a:pt x="207" y="0"/>
                    </a:cubicBezTo>
                    <a:cubicBezTo>
                      <a:pt x="191" y="0"/>
                      <a:pt x="176" y="6"/>
                      <a:pt x="164" y="18"/>
                    </a:cubicBezTo>
                    <a:lnTo>
                      <a:pt x="139" y="43"/>
                    </a:lnTo>
                    <a:lnTo>
                      <a:pt x="103" y="43"/>
                    </a:lnTo>
                    <a:cubicBezTo>
                      <a:pt x="70" y="43"/>
                      <a:pt x="43" y="70"/>
                      <a:pt x="43" y="103"/>
                    </a:cubicBezTo>
                    <a:lnTo>
                      <a:pt x="43" y="139"/>
                    </a:lnTo>
                    <a:lnTo>
                      <a:pt x="18" y="164"/>
                    </a:lnTo>
                    <a:cubicBezTo>
                      <a:pt x="6" y="176"/>
                      <a:pt x="0" y="191"/>
                      <a:pt x="0" y="207"/>
                    </a:cubicBezTo>
                    <a:cubicBezTo>
                      <a:pt x="0" y="223"/>
                      <a:pt x="6" y="238"/>
                      <a:pt x="18" y="249"/>
                    </a:cubicBezTo>
                    <a:lnTo>
                      <a:pt x="43" y="274"/>
                    </a:lnTo>
                    <a:lnTo>
                      <a:pt x="43" y="310"/>
                    </a:lnTo>
                    <a:cubicBezTo>
                      <a:pt x="43" y="326"/>
                      <a:pt x="49" y="341"/>
                      <a:pt x="61" y="353"/>
                    </a:cubicBezTo>
                    <a:cubicBezTo>
                      <a:pt x="72" y="364"/>
                      <a:pt x="87" y="370"/>
                      <a:pt x="103" y="370"/>
                    </a:cubicBezTo>
                    <a:lnTo>
                      <a:pt x="139" y="370"/>
                    </a:lnTo>
                    <a:lnTo>
                      <a:pt x="164" y="396"/>
                    </a:lnTo>
                    <a:cubicBezTo>
                      <a:pt x="176" y="407"/>
                      <a:pt x="191" y="413"/>
                      <a:pt x="207" y="413"/>
                    </a:cubicBezTo>
                    <a:cubicBezTo>
                      <a:pt x="223" y="413"/>
                      <a:pt x="238" y="407"/>
                      <a:pt x="249" y="396"/>
                    </a:cubicBezTo>
                    <a:lnTo>
                      <a:pt x="274" y="370"/>
                    </a:lnTo>
                    <a:lnTo>
                      <a:pt x="310" y="370"/>
                    </a:lnTo>
                    <a:cubicBezTo>
                      <a:pt x="343" y="370"/>
                      <a:pt x="370" y="343"/>
                      <a:pt x="370" y="310"/>
                    </a:cubicBezTo>
                    <a:lnTo>
                      <a:pt x="370" y="274"/>
                    </a:lnTo>
                    <a:lnTo>
                      <a:pt x="396" y="249"/>
                    </a:lnTo>
                    <a:cubicBezTo>
                      <a:pt x="407" y="238"/>
                      <a:pt x="413" y="223"/>
                      <a:pt x="413" y="207"/>
                    </a:cubicBezTo>
                    <a:cubicBezTo>
                      <a:pt x="413" y="191"/>
                      <a:pt x="407" y="176"/>
                      <a:pt x="396" y="164"/>
                    </a:cubicBezTo>
                    <a:close/>
                    <a:moveTo>
                      <a:pt x="146" y="261"/>
                    </a:moveTo>
                    <a:lnTo>
                      <a:pt x="124" y="261"/>
                    </a:lnTo>
                    <a:lnTo>
                      <a:pt x="104" y="225"/>
                    </a:lnTo>
                    <a:cubicBezTo>
                      <a:pt x="99" y="215"/>
                      <a:pt x="93" y="203"/>
                      <a:pt x="88" y="192"/>
                    </a:cubicBezTo>
                    <a:lnTo>
                      <a:pt x="88" y="192"/>
                    </a:lnTo>
                    <a:cubicBezTo>
                      <a:pt x="88" y="204"/>
                      <a:pt x="89" y="217"/>
                      <a:pt x="89" y="232"/>
                    </a:cubicBezTo>
                    <a:lnTo>
                      <a:pt x="89" y="261"/>
                    </a:lnTo>
                    <a:lnTo>
                      <a:pt x="69" y="261"/>
                    </a:lnTo>
                    <a:lnTo>
                      <a:pt x="69" y="167"/>
                    </a:lnTo>
                    <a:lnTo>
                      <a:pt x="94" y="167"/>
                    </a:lnTo>
                    <a:lnTo>
                      <a:pt x="113" y="201"/>
                    </a:lnTo>
                    <a:cubicBezTo>
                      <a:pt x="119" y="211"/>
                      <a:pt x="124" y="223"/>
                      <a:pt x="128" y="233"/>
                    </a:cubicBezTo>
                    <a:lnTo>
                      <a:pt x="129" y="233"/>
                    </a:lnTo>
                    <a:cubicBezTo>
                      <a:pt x="128" y="221"/>
                      <a:pt x="127" y="209"/>
                      <a:pt x="127" y="195"/>
                    </a:cubicBezTo>
                    <a:lnTo>
                      <a:pt x="127" y="167"/>
                    </a:lnTo>
                    <a:lnTo>
                      <a:pt x="146" y="167"/>
                    </a:lnTo>
                    <a:lnTo>
                      <a:pt x="146" y="261"/>
                    </a:lnTo>
                    <a:lnTo>
                      <a:pt x="146" y="261"/>
                    </a:lnTo>
                    <a:close/>
                    <a:moveTo>
                      <a:pt x="224" y="261"/>
                    </a:moveTo>
                    <a:lnTo>
                      <a:pt x="165" y="261"/>
                    </a:lnTo>
                    <a:lnTo>
                      <a:pt x="165" y="167"/>
                    </a:lnTo>
                    <a:lnTo>
                      <a:pt x="222" y="167"/>
                    </a:lnTo>
                    <a:lnTo>
                      <a:pt x="222" y="185"/>
                    </a:lnTo>
                    <a:lnTo>
                      <a:pt x="186" y="185"/>
                    </a:lnTo>
                    <a:lnTo>
                      <a:pt x="186" y="204"/>
                    </a:lnTo>
                    <a:lnTo>
                      <a:pt x="220" y="204"/>
                    </a:lnTo>
                    <a:lnTo>
                      <a:pt x="220" y="221"/>
                    </a:lnTo>
                    <a:lnTo>
                      <a:pt x="186" y="221"/>
                    </a:lnTo>
                    <a:lnTo>
                      <a:pt x="186" y="243"/>
                    </a:lnTo>
                    <a:lnTo>
                      <a:pt x="224" y="243"/>
                    </a:lnTo>
                    <a:lnTo>
                      <a:pt x="224" y="261"/>
                    </a:lnTo>
                    <a:lnTo>
                      <a:pt x="224" y="261"/>
                    </a:lnTo>
                    <a:close/>
                    <a:moveTo>
                      <a:pt x="327" y="261"/>
                    </a:moveTo>
                    <a:lnTo>
                      <a:pt x="305" y="261"/>
                    </a:lnTo>
                    <a:lnTo>
                      <a:pt x="297" y="220"/>
                    </a:lnTo>
                    <a:cubicBezTo>
                      <a:pt x="295" y="211"/>
                      <a:pt x="293" y="202"/>
                      <a:pt x="292" y="192"/>
                    </a:cubicBezTo>
                    <a:lnTo>
                      <a:pt x="292" y="192"/>
                    </a:lnTo>
                    <a:cubicBezTo>
                      <a:pt x="290" y="202"/>
                      <a:pt x="289" y="211"/>
                      <a:pt x="287" y="220"/>
                    </a:cubicBezTo>
                    <a:lnTo>
                      <a:pt x="278" y="261"/>
                    </a:lnTo>
                    <a:lnTo>
                      <a:pt x="255" y="261"/>
                    </a:lnTo>
                    <a:lnTo>
                      <a:pt x="232" y="167"/>
                    </a:lnTo>
                    <a:lnTo>
                      <a:pt x="255" y="167"/>
                    </a:lnTo>
                    <a:lnTo>
                      <a:pt x="262" y="206"/>
                    </a:lnTo>
                    <a:cubicBezTo>
                      <a:pt x="264" y="217"/>
                      <a:pt x="266" y="229"/>
                      <a:pt x="268" y="238"/>
                    </a:cubicBezTo>
                    <a:lnTo>
                      <a:pt x="268" y="238"/>
                    </a:lnTo>
                    <a:cubicBezTo>
                      <a:pt x="269" y="228"/>
                      <a:pt x="272" y="217"/>
                      <a:pt x="274" y="206"/>
                    </a:cubicBezTo>
                    <a:lnTo>
                      <a:pt x="282" y="167"/>
                    </a:lnTo>
                    <a:lnTo>
                      <a:pt x="304" y="167"/>
                    </a:lnTo>
                    <a:lnTo>
                      <a:pt x="312" y="207"/>
                    </a:lnTo>
                    <a:cubicBezTo>
                      <a:pt x="314" y="218"/>
                      <a:pt x="315" y="228"/>
                      <a:pt x="317" y="238"/>
                    </a:cubicBezTo>
                    <a:lnTo>
                      <a:pt x="317" y="238"/>
                    </a:lnTo>
                    <a:cubicBezTo>
                      <a:pt x="318" y="228"/>
                      <a:pt x="320" y="217"/>
                      <a:pt x="322" y="206"/>
                    </a:cubicBezTo>
                    <a:lnTo>
                      <a:pt x="330" y="167"/>
                    </a:lnTo>
                    <a:lnTo>
                      <a:pt x="351" y="167"/>
                    </a:lnTo>
                    <a:lnTo>
                      <a:pt x="327" y="26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/>
              </a:p>
            </p:txBody>
          </p:sp>
        </p:grpSp>
      </p:grpSp>
      <p:sp>
        <p:nvSpPr>
          <p:cNvPr id="31" name="椭圆 30"/>
          <p:cNvSpPr/>
          <p:nvPr/>
        </p:nvSpPr>
        <p:spPr>
          <a:xfrm>
            <a:off x="1979421" y="1730052"/>
            <a:ext cx="141097" cy="1410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4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2350" y="1480820"/>
            <a:ext cx="5316855" cy="1121410"/>
            <a:chOff x="1610" y="2332"/>
            <a:chExt cx="8373" cy="1766"/>
          </a:xfrm>
        </p:grpSpPr>
        <p:sp>
          <p:nvSpPr>
            <p:cNvPr id="8" name="文本框 7"/>
            <p:cNvSpPr txBox="1"/>
            <p:nvPr/>
          </p:nvSpPr>
          <p:spPr>
            <a:xfrm>
              <a:off x="4353" y="2618"/>
              <a:ext cx="5631" cy="1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accent1"/>
                  </a:solidFill>
                  <a:latin typeface="+mj-ea"/>
                  <a:ea typeface="+mj-ea"/>
                </a:rPr>
                <a:t>Construct a new deep network learning module </a:t>
              </a:r>
              <a:endParaRPr lang="zh-CN" altLang="en-US" sz="16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10" y="2332"/>
              <a:ext cx="1042" cy="1042"/>
              <a:chOff x="1610" y="2556"/>
              <a:chExt cx="1042" cy="1042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1610" y="2556"/>
                <a:ext cx="1042" cy="10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price-ticket_70951"/>
              <p:cNvSpPr/>
              <p:nvPr/>
            </p:nvSpPr>
            <p:spPr>
              <a:xfrm>
                <a:off x="1861" y="2842"/>
                <a:ext cx="539" cy="538"/>
              </a:xfrm>
              <a:custGeom>
                <a:avLst/>
                <a:gdLst>
                  <a:gd name="T0" fmla="*/ 5136 w 5158"/>
                  <a:gd name="T1" fmla="*/ 1919 h 5159"/>
                  <a:gd name="T2" fmla="*/ 4927 w 5158"/>
                  <a:gd name="T3" fmla="*/ 600 h 5159"/>
                  <a:gd name="T4" fmla="*/ 4559 w 5158"/>
                  <a:gd name="T5" fmla="*/ 232 h 5159"/>
                  <a:gd name="T6" fmla="*/ 3240 w 5158"/>
                  <a:gd name="T7" fmla="*/ 22 h 5159"/>
                  <a:gd name="T8" fmla="*/ 2858 w 5158"/>
                  <a:gd name="T9" fmla="*/ 147 h 5159"/>
                  <a:gd name="T10" fmla="*/ 173 w 5158"/>
                  <a:gd name="T11" fmla="*/ 2831 h 5159"/>
                  <a:gd name="T12" fmla="*/ 173 w 5158"/>
                  <a:gd name="T13" fmla="*/ 3457 h 5159"/>
                  <a:gd name="T14" fmla="*/ 1701 w 5158"/>
                  <a:gd name="T15" fmla="*/ 4986 h 5159"/>
                  <a:gd name="T16" fmla="*/ 2327 w 5158"/>
                  <a:gd name="T17" fmla="*/ 4986 h 5159"/>
                  <a:gd name="T18" fmla="*/ 5012 w 5158"/>
                  <a:gd name="T19" fmla="*/ 2301 h 5159"/>
                  <a:gd name="T20" fmla="*/ 5136 w 5158"/>
                  <a:gd name="T21" fmla="*/ 1919 h 5159"/>
                  <a:gd name="T22" fmla="*/ 2212 w 5158"/>
                  <a:gd name="T23" fmla="*/ 4643 h 5159"/>
                  <a:gd name="T24" fmla="*/ 1968 w 5158"/>
                  <a:gd name="T25" fmla="*/ 4643 h 5159"/>
                  <a:gd name="T26" fmla="*/ 515 w 5158"/>
                  <a:gd name="T27" fmla="*/ 3191 h 5159"/>
                  <a:gd name="T28" fmla="*/ 515 w 5158"/>
                  <a:gd name="T29" fmla="*/ 2946 h 5159"/>
                  <a:gd name="T30" fmla="*/ 760 w 5158"/>
                  <a:gd name="T31" fmla="*/ 2946 h 5159"/>
                  <a:gd name="T32" fmla="*/ 2212 w 5158"/>
                  <a:gd name="T33" fmla="*/ 4399 h 5159"/>
                  <a:gd name="T34" fmla="*/ 2212 w 5158"/>
                  <a:gd name="T35" fmla="*/ 4643 h 5159"/>
                  <a:gd name="T36" fmla="*/ 4166 w 5158"/>
                  <a:gd name="T37" fmla="*/ 1464 h 5159"/>
                  <a:gd name="T38" fmla="*/ 3695 w 5158"/>
                  <a:gd name="T39" fmla="*/ 1464 h 5159"/>
                  <a:gd name="T40" fmla="*/ 3695 w 5158"/>
                  <a:gd name="T41" fmla="*/ 993 h 5159"/>
                  <a:gd name="T42" fmla="*/ 4166 w 5158"/>
                  <a:gd name="T43" fmla="*/ 993 h 5159"/>
                  <a:gd name="T44" fmla="*/ 4166 w 5158"/>
                  <a:gd name="T45" fmla="*/ 1464 h 5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58" h="5159">
                    <a:moveTo>
                      <a:pt x="5136" y="1919"/>
                    </a:moveTo>
                    <a:lnTo>
                      <a:pt x="4927" y="600"/>
                    </a:lnTo>
                    <a:cubicBezTo>
                      <a:pt x="4897" y="411"/>
                      <a:pt x="4748" y="262"/>
                      <a:pt x="4559" y="232"/>
                    </a:cubicBezTo>
                    <a:lnTo>
                      <a:pt x="3240" y="22"/>
                    </a:lnTo>
                    <a:cubicBezTo>
                      <a:pt x="3100" y="0"/>
                      <a:pt x="2958" y="46"/>
                      <a:pt x="2858" y="147"/>
                    </a:cubicBezTo>
                    <a:lnTo>
                      <a:pt x="173" y="2831"/>
                    </a:lnTo>
                    <a:cubicBezTo>
                      <a:pt x="0" y="3004"/>
                      <a:pt x="0" y="3285"/>
                      <a:pt x="173" y="3457"/>
                    </a:cubicBezTo>
                    <a:lnTo>
                      <a:pt x="1701" y="4986"/>
                    </a:lnTo>
                    <a:cubicBezTo>
                      <a:pt x="1874" y="5159"/>
                      <a:pt x="2154" y="5159"/>
                      <a:pt x="2327" y="4986"/>
                    </a:cubicBezTo>
                    <a:lnTo>
                      <a:pt x="5012" y="2301"/>
                    </a:lnTo>
                    <a:cubicBezTo>
                      <a:pt x="5112" y="2201"/>
                      <a:pt x="5158" y="2059"/>
                      <a:pt x="5136" y="1919"/>
                    </a:cubicBezTo>
                    <a:close/>
                    <a:moveTo>
                      <a:pt x="2212" y="4643"/>
                    </a:moveTo>
                    <a:cubicBezTo>
                      <a:pt x="2145" y="4711"/>
                      <a:pt x="2035" y="4711"/>
                      <a:pt x="1968" y="4643"/>
                    </a:cubicBezTo>
                    <a:lnTo>
                      <a:pt x="515" y="3191"/>
                    </a:lnTo>
                    <a:cubicBezTo>
                      <a:pt x="448" y="3124"/>
                      <a:pt x="448" y="3014"/>
                      <a:pt x="515" y="2946"/>
                    </a:cubicBezTo>
                    <a:cubicBezTo>
                      <a:pt x="583" y="2879"/>
                      <a:pt x="692" y="2879"/>
                      <a:pt x="760" y="2946"/>
                    </a:cubicBezTo>
                    <a:lnTo>
                      <a:pt x="2212" y="4399"/>
                    </a:lnTo>
                    <a:cubicBezTo>
                      <a:pt x="2280" y="4466"/>
                      <a:pt x="2280" y="4576"/>
                      <a:pt x="2212" y="4643"/>
                    </a:cubicBezTo>
                    <a:close/>
                    <a:moveTo>
                      <a:pt x="4166" y="1464"/>
                    </a:moveTo>
                    <a:cubicBezTo>
                      <a:pt x="4036" y="1594"/>
                      <a:pt x="3825" y="1594"/>
                      <a:pt x="3695" y="1464"/>
                    </a:cubicBezTo>
                    <a:cubicBezTo>
                      <a:pt x="3565" y="1334"/>
                      <a:pt x="3565" y="1123"/>
                      <a:pt x="3695" y="993"/>
                    </a:cubicBezTo>
                    <a:cubicBezTo>
                      <a:pt x="3825" y="862"/>
                      <a:pt x="4036" y="862"/>
                      <a:pt x="4166" y="993"/>
                    </a:cubicBezTo>
                    <a:cubicBezTo>
                      <a:pt x="4296" y="1123"/>
                      <a:pt x="4296" y="1334"/>
                      <a:pt x="4166" y="14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3610" y="2518"/>
              <a:ext cx="3287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01.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7" name="椭圆 6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28" name="标题 6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80720" y="530860"/>
            <a:ext cx="9745980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u="none" strike="noStrike" kern="1200" cap="none" spc="200" normalizeH="0" baseline="0" dirty="0">
                <a:solidFill>
                  <a:schemeClr val="accent1"/>
                </a:solidFill>
                <a:uFillTx/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1800" b="0">
                <a:latin typeface="+mj-ea"/>
                <a:ea typeface="+mj-ea"/>
                <a:sym typeface="+mn-ea"/>
              </a:rPr>
              <a:t>1.1 </a:t>
            </a:r>
            <a:r>
              <a:rPr sz="1800">
                <a:latin typeface="+mj-ea"/>
                <a:ea typeface="+mj-ea"/>
                <a:sym typeface="+mn-ea"/>
              </a:rPr>
              <a:t>Research Objectives </a:t>
            </a:r>
            <a:endParaRPr lang="zh-CN" altLang="en-US" sz="1800"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1223645" y="8616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kern="0" dirty="0">
                <a:solidFill>
                  <a:srgbClr val="204E6C"/>
                </a:solidFill>
                <a:latin typeface="Microsoft YaHei" panose="020B0503020204020204" pitchFamily="34" charset="-122"/>
                <a:sym typeface="+mn-ea"/>
              </a:rPr>
              <a:t> </a:t>
            </a:r>
            <a:r>
              <a:rPr lang="zh-CN" altLang="en-US" sz="1600" b="1" spc="200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  <a:sym typeface="+mn-ea"/>
              </a:rPr>
              <a:t>연구 </a:t>
            </a:r>
            <a:r>
              <a:rPr lang="zh-CN" altLang="en-US" sz="1600" b="1" spc="200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  <a:sym typeface="+mn-ea"/>
              </a:rPr>
              <a:t>목표</a:t>
            </a:r>
            <a:endParaRPr lang="zh-CN" altLang="en-US" sz="1600" b="1" spc="200">
              <a:solidFill>
                <a:schemeClr val="accent1"/>
              </a:solidFill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290310" y="1480820"/>
            <a:ext cx="5210810" cy="994410"/>
            <a:chOff x="9906" y="2332"/>
            <a:chExt cx="8206" cy="1566"/>
          </a:xfrm>
        </p:grpSpPr>
        <p:sp>
          <p:nvSpPr>
            <p:cNvPr id="19" name="文本框 18"/>
            <p:cNvSpPr txBox="1"/>
            <p:nvPr/>
          </p:nvSpPr>
          <p:spPr>
            <a:xfrm>
              <a:off x="11906" y="2418"/>
              <a:ext cx="336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03.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906" y="2332"/>
              <a:ext cx="1042" cy="1042"/>
              <a:chOff x="9906" y="2528"/>
              <a:chExt cx="1042" cy="104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9906" y="2528"/>
                <a:ext cx="1042" cy="10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price-ticket_70951"/>
              <p:cNvSpPr/>
              <p:nvPr/>
            </p:nvSpPr>
            <p:spPr>
              <a:xfrm>
                <a:off x="10173" y="2779"/>
                <a:ext cx="507" cy="539"/>
              </a:xfrm>
              <a:custGeom>
                <a:avLst/>
                <a:gdLst>
                  <a:gd name="connsiteX0" fmla="*/ 285671 w 571362"/>
                  <a:gd name="connsiteY0" fmla="*/ 470107 h 606722"/>
                  <a:gd name="connsiteX1" fmla="*/ 374169 w 571362"/>
                  <a:gd name="connsiteY1" fmla="*/ 512238 h 606722"/>
                  <a:gd name="connsiteX2" fmla="*/ 369717 w 571362"/>
                  <a:gd name="connsiteY2" fmla="*/ 522815 h 606722"/>
                  <a:gd name="connsiteX3" fmla="*/ 285671 w 571362"/>
                  <a:gd name="connsiteY3" fmla="*/ 606722 h 606722"/>
                  <a:gd name="connsiteX4" fmla="*/ 201625 w 571362"/>
                  <a:gd name="connsiteY4" fmla="*/ 522815 h 606722"/>
                  <a:gd name="connsiteX5" fmla="*/ 197262 w 571362"/>
                  <a:gd name="connsiteY5" fmla="*/ 512238 h 606722"/>
                  <a:gd name="connsiteX6" fmla="*/ 285671 w 571362"/>
                  <a:gd name="connsiteY6" fmla="*/ 470107 h 606722"/>
                  <a:gd name="connsiteX7" fmla="*/ 403524 w 571362"/>
                  <a:gd name="connsiteY7" fmla="*/ 393967 h 606722"/>
                  <a:gd name="connsiteX8" fmla="*/ 384914 w 571362"/>
                  <a:gd name="connsiteY8" fmla="*/ 481539 h 606722"/>
                  <a:gd name="connsiteX9" fmla="*/ 318846 w 571362"/>
                  <a:gd name="connsiteY9" fmla="*/ 451044 h 606722"/>
                  <a:gd name="connsiteX10" fmla="*/ 388387 w 571362"/>
                  <a:gd name="connsiteY10" fmla="*/ 405169 h 606722"/>
                  <a:gd name="connsiteX11" fmla="*/ 403524 w 571362"/>
                  <a:gd name="connsiteY11" fmla="*/ 393967 h 606722"/>
                  <a:gd name="connsiteX12" fmla="*/ 167906 w 571362"/>
                  <a:gd name="connsiteY12" fmla="*/ 393967 h 606722"/>
                  <a:gd name="connsiteX13" fmla="*/ 183034 w 571362"/>
                  <a:gd name="connsiteY13" fmla="*/ 405169 h 606722"/>
                  <a:gd name="connsiteX14" fmla="*/ 252443 w 571362"/>
                  <a:gd name="connsiteY14" fmla="*/ 451044 h 606722"/>
                  <a:gd name="connsiteX15" fmla="*/ 186504 w 571362"/>
                  <a:gd name="connsiteY15" fmla="*/ 481539 h 606722"/>
                  <a:gd name="connsiteX16" fmla="*/ 167906 w 571362"/>
                  <a:gd name="connsiteY16" fmla="*/ 393967 h 606722"/>
                  <a:gd name="connsiteX17" fmla="*/ 483987 w 571362"/>
                  <a:gd name="connsiteY17" fmla="*/ 326436 h 606722"/>
                  <a:gd name="connsiteX18" fmla="*/ 571215 w 571362"/>
                  <a:gd name="connsiteY18" fmla="*/ 468871 h 606722"/>
                  <a:gd name="connsiteX19" fmla="*/ 561602 w 571362"/>
                  <a:gd name="connsiteY19" fmla="*/ 498549 h 606722"/>
                  <a:gd name="connsiteX20" fmla="*/ 427733 w 571362"/>
                  <a:gd name="connsiteY20" fmla="*/ 496860 h 606722"/>
                  <a:gd name="connsiteX21" fmla="*/ 415450 w 571362"/>
                  <a:gd name="connsiteY21" fmla="*/ 492862 h 606722"/>
                  <a:gd name="connsiteX22" fmla="*/ 439304 w 571362"/>
                  <a:gd name="connsiteY22" fmla="*/ 365888 h 606722"/>
                  <a:gd name="connsiteX23" fmla="*/ 483987 w 571362"/>
                  <a:gd name="connsiteY23" fmla="*/ 326436 h 606722"/>
                  <a:gd name="connsiteX24" fmla="*/ 87462 w 571362"/>
                  <a:gd name="connsiteY24" fmla="*/ 326436 h 606722"/>
                  <a:gd name="connsiteX25" fmla="*/ 132145 w 571362"/>
                  <a:gd name="connsiteY25" fmla="*/ 365899 h 606722"/>
                  <a:gd name="connsiteX26" fmla="*/ 155910 w 571362"/>
                  <a:gd name="connsiteY26" fmla="*/ 492907 h 606722"/>
                  <a:gd name="connsiteX27" fmla="*/ 143716 w 571362"/>
                  <a:gd name="connsiteY27" fmla="*/ 496907 h 606722"/>
                  <a:gd name="connsiteX28" fmla="*/ 9758 w 571362"/>
                  <a:gd name="connsiteY28" fmla="*/ 498596 h 606722"/>
                  <a:gd name="connsiteX29" fmla="*/ 145 w 571362"/>
                  <a:gd name="connsiteY29" fmla="*/ 468910 h 606722"/>
                  <a:gd name="connsiteX30" fmla="*/ 87462 w 571362"/>
                  <a:gd name="connsiteY30" fmla="*/ 326436 h 606722"/>
                  <a:gd name="connsiteX31" fmla="*/ 441700 w 571362"/>
                  <a:gd name="connsiteY31" fmla="*/ 285931 h 606722"/>
                  <a:gd name="connsiteX32" fmla="*/ 460682 w 571362"/>
                  <a:gd name="connsiteY32" fmla="*/ 303352 h 606722"/>
                  <a:gd name="connsiteX33" fmla="*/ 441700 w 571362"/>
                  <a:gd name="connsiteY33" fmla="*/ 320861 h 606722"/>
                  <a:gd name="connsiteX34" fmla="*/ 441878 w 571362"/>
                  <a:gd name="connsiteY34" fmla="*/ 303352 h 606722"/>
                  <a:gd name="connsiteX35" fmla="*/ 441700 w 571362"/>
                  <a:gd name="connsiteY35" fmla="*/ 285931 h 606722"/>
                  <a:gd name="connsiteX36" fmla="*/ 129660 w 571362"/>
                  <a:gd name="connsiteY36" fmla="*/ 285931 h 606722"/>
                  <a:gd name="connsiteX37" fmla="*/ 129482 w 571362"/>
                  <a:gd name="connsiteY37" fmla="*/ 303352 h 606722"/>
                  <a:gd name="connsiteX38" fmla="*/ 129660 w 571362"/>
                  <a:gd name="connsiteY38" fmla="*/ 320861 h 606722"/>
                  <a:gd name="connsiteX39" fmla="*/ 110678 w 571362"/>
                  <a:gd name="connsiteY39" fmla="*/ 303352 h 606722"/>
                  <a:gd name="connsiteX40" fmla="*/ 129660 w 571362"/>
                  <a:gd name="connsiteY40" fmla="*/ 285931 h 606722"/>
                  <a:gd name="connsiteX41" fmla="*/ 285715 w 571362"/>
                  <a:gd name="connsiteY41" fmla="*/ 279439 h 606722"/>
                  <a:gd name="connsiteX42" fmla="*/ 309672 w 571362"/>
                  <a:gd name="connsiteY42" fmla="*/ 303396 h 606722"/>
                  <a:gd name="connsiteX43" fmla="*/ 285715 w 571362"/>
                  <a:gd name="connsiteY43" fmla="*/ 327353 h 606722"/>
                  <a:gd name="connsiteX44" fmla="*/ 261758 w 571362"/>
                  <a:gd name="connsiteY44" fmla="*/ 303396 h 606722"/>
                  <a:gd name="connsiteX45" fmla="*/ 285715 w 571362"/>
                  <a:gd name="connsiteY45" fmla="*/ 279439 h 606722"/>
                  <a:gd name="connsiteX46" fmla="*/ 285680 w 571362"/>
                  <a:gd name="connsiteY46" fmla="*/ 246856 h 606722"/>
                  <a:gd name="connsiteX47" fmla="*/ 229160 w 571362"/>
                  <a:gd name="connsiteY47" fmla="*/ 303291 h 606722"/>
                  <a:gd name="connsiteX48" fmla="*/ 285680 w 571362"/>
                  <a:gd name="connsiteY48" fmla="*/ 359814 h 606722"/>
                  <a:gd name="connsiteX49" fmla="*/ 342288 w 571362"/>
                  <a:gd name="connsiteY49" fmla="*/ 303291 h 606722"/>
                  <a:gd name="connsiteX50" fmla="*/ 285680 w 571362"/>
                  <a:gd name="connsiteY50" fmla="*/ 246856 h 606722"/>
                  <a:gd name="connsiteX51" fmla="*/ 285680 w 571362"/>
                  <a:gd name="connsiteY51" fmla="*/ 173803 h 606722"/>
                  <a:gd name="connsiteX52" fmla="*/ 369346 w 571362"/>
                  <a:gd name="connsiteY52" fmla="*/ 227926 h 606722"/>
                  <a:gd name="connsiteX53" fmla="*/ 407886 w 571362"/>
                  <a:gd name="connsiteY53" fmla="*/ 257254 h 606722"/>
                  <a:gd name="connsiteX54" fmla="*/ 409310 w 571362"/>
                  <a:gd name="connsiteY54" fmla="*/ 303291 h 606722"/>
                  <a:gd name="connsiteX55" fmla="*/ 407886 w 571362"/>
                  <a:gd name="connsiteY55" fmla="*/ 349327 h 606722"/>
                  <a:gd name="connsiteX56" fmla="*/ 369346 w 571362"/>
                  <a:gd name="connsiteY56" fmla="*/ 378743 h 606722"/>
                  <a:gd name="connsiteX57" fmla="*/ 285680 w 571362"/>
                  <a:gd name="connsiteY57" fmla="*/ 432778 h 606722"/>
                  <a:gd name="connsiteX58" fmla="*/ 202102 w 571362"/>
                  <a:gd name="connsiteY58" fmla="*/ 378743 h 606722"/>
                  <a:gd name="connsiteX59" fmla="*/ 163562 w 571362"/>
                  <a:gd name="connsiteY59" fmla="*/ 349327 h 606722"/>
                  <a:gd name="connsiteX60" fmla="*/ 162049 w 571362"/>
                  <a:gd name="connsiteY60" fmla="*/ 303291 h 606722"/>
                  <a:gd name="connsiteX61" fmla="*/ 163562 w 571362"/>
                  <a:gd name="connsiteY61" fmla="*/ 257254 h 606722"/>
                  <a:gd name="connsiteX62" fmla="*/ 202102 w 571362"/>
                  <a:gd name="connsiteY62" fmla="*/ 227926 h 606722"/>
                  <a:gd name="connsiteX63" fmla="*/ 285680 w 571362"/>
                  <a:gd name="connsiteY63" fmla="*/ 173803 h 606722"/>
                  <a:gd name="connsiteX64" fmla="*/ 384914 w 571362"/>
                  <a:gd name="connsiteY64" fmla="*/ 125113 h 606722"/>
                  <a:gd name="connsiteX65" fmla="*/ 403524 w 571362"/>
                  <a:gd name="connsiteY65" fmla="*/ 212685 h 606722"/>
                  <a:gd name="connsiteX66" fmla="*/ 388387 w 571362"/>
                  <a:gd name="connsiteY66" fmla="*/ 201572 h 606722"/>
                  <a:gd name="connsiteX67" fmla="*/ 318846 w 571362"/>
                  <a:gd name="connsiteY67" fmla="*/ 155608 h 606722"/>
                  <a:gd name="connsiteX68" fmla="*/ 384914 w 571362"/>
                  <a:gd name="connsiteY68" fmla="*/ 125113 h 606722"/>
                  <a:gd name="connsiteX69" fmla="*/ 186504 w 571362"/>
                  <a:gd name="connsiteY69" fmla="*/ 125113 h 606722"/>
                  <a:gd name="connsiteX70" fmla="*/ 252443 w 571362"/>
                  <a:gd name="connsiteY70" fmla="*/ 155608 h 606722"/>
                  <a:gd name="connsiteX71" fmla="*/ 183034 w 571362"/>
                  <a:gd name="connsiteY71" fmla="*/ 201572 h 606722"/>
                  <a:gd name="connsiteX72" fmla="*/ 167906 w 571362"/>
                  <a:gd name="connsiteY72" fmla="*/ 212685 h 606722"/>
                  <a:gd name="connsiteX73" fmla="*/ 186504 w 571362"/>
                  <a:gd name="connsiteY73" fmla="*/ 125113 h 606722"/>
                  <a:gd name="connsiteX74" fmla="*/ 513359 w 571362"/>
                  <a:gd name="connsiteY74" fmla="*/ 94417 h 606722"/>
                  <a:gd name="connsiteX75" fmla="*/ 561602 w 571362"/>
                  <a:gd name="connsiteY75" fmla="*/ 108100 h 606722"/>
                  <a:gd name="connsiteX76" fmla="*/ 571215 w 571362"/>
                  <a:gd name="connsiteY76" fmla="*/ 137863 h 606722"/>
                  <a:gd name="connsiteX77" fmla="*/ 483987 w 571362"/>
                  <a:gd name="connsiteY77" fmla="*/ 280286 h 606722"/>
                  <a:gd name="connsiteX78" fmla="*/ 439304 w 571362"/>
                  <a:gd name="connsiteY78" fmla="*/ 240838 h 606722"/>
                  <a:gd name="connsiteX79" fmla="*/ 415450 w 571362"/>
                  <a:gd name="connsiteY79" fmla="*/ 113875 h 606722"/>
                  <a:gd name="connsiteX80" fmla="*/ 427733 w 571362"/>
                  <a:gd name="connsiteY80" fmla="*/ 109876 h 606722"/>
                  <a:gd name="connsiteX81" fmla="*/ 513359 w 571362"/>
                  <a:gd name="connsiteY81" fmla="*/ 94417 h 606722"/>
                  <a:gd name="connsiteX82" fmla="*/ 57990 w 571362"/>
                  <a:gd name="connsiteY82" fmla="*/ 94417 h 606722"/>
                  <a:gd name="connsiteX83" fmla="*/ 143715 w 571362"/>
                  <a:gd name="connsiteY83" fmla="*/ 109876 h 606722"/>
                  <a:gd name="connsiteX84" fmla="*/ 155911 w 571362"/>
                  <a:gd name="connsiteY84" fmla="*/ 113875 h 606722"/>
                  <a:gd name="connsiteX85" fmla="*/ 132143 w 571362"/>
                  <a:gd name="connsiteY85" fmla="*/ 240838 h 606722"/>
                  <a:gd name="connsiteX86" fmla="*/ 87455 w 571362"/>
                  <a:gd name="connsiteY86" fmla="*/ 280286 h 606722"/>
                  <a:gd name="connsiteX87" fmla="*/ 127 w 571362"/>
                  <a:gd name="connsiteY87" fmla="*/ 137863 h 606722"/>
                  <a:gd name="connsiteX88" fmla="*/ 9741 w 571362"/>
                  <a:gd name="connsiteY88" fmla="*/ 108100 h 606722"/>
                  <a:gd name="connsiteX89" fmla="*/ 57990 w 571362"/>
                  <a:gd name="connsiteY89" fmla="*/ 94417 h 606722"/>
                  <a:gd name="connsiteX90" fmla="*/ 285671 w 571362"/>
                  <a:gd name="connsiteY90" fmla="*/ 0 h 606722"/>
                  <a:gd name="connsiteX91" fmla="*/ 369717 w 571362"/>
                  <a:gd name="connsiteY91" fmla="*/ 83918 h 606722"/>
                  <a:gd name="connsiteX92" fmla="*/ 374169 w 571362"/>
                  <a:gd name="connsiteY92" fmla="*/ 94496 h 606722"/>
                  <a:gd name="connsiteX93" fmla="*/ 285671 w 571362"/>
                  <a:gd name="connsiteY93" fmla="*/ 136544 h 606722"/>
                  <a:gd name="connsiteX94" fmla="*/ 197262 w 571362"/>
                  <a:gd name="connsiteY94" fmla="*/ 94496 h 606722"/>
                  <a:gd name="connsiteX95" fmla="*/ 201625 w 571362"/>
                  <a:gd name="connsiteY95" fmla="*/ 83918 h 606722"/>
                  <a:gd name="connsiteX96" fmla="*/ 285671 w 571362"/>
                  <a:gd name="connsiteY9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71362" h="606722">
                    <a:moveTo>
                      <a:pt x="285671" y="470107"/>
                    </a:moveTo>
                    <a:cubicBezTo>
                      <a:pt x="315586" y="486551"/>
                      <a:pt x="345412" y="500772"/>
                      <a:pt x="374169" y="512238"/>
                    </a:cubicBezTo>
                    <a:cubicBezTo>
                      <a:pt x="372744" y="515793"/>
                      <a:pt x="371231" y="519349"/>
                      <a:pt x="369717" y="522815"/>
                    </a:cubicBezTo>
                    <a:cubicBezTo>
                      <a:pt x="346391" y="576146"/>
                      <a:pt x="315764" y="606722"/>
                      <a:pt x="285671" y="606722"/>
                    </a:cubicBezTo>
                    <a:cubicBezTo>
                      <a:pt x="255667" y="606722"/>
                      <a:pt x="225040" y="576146"/>
                      <a:pt x="201625" y="522815"/>
                    </a:cubicBezTo>
                    <a:cubicBezTo>
                      <a:pt x="200111" y="519349"/>
                      <a:pt x="198687" y="515793"/>
                      <a:pt x="197262" y="512238"/>
                    </a:cubicBezTo>
                    <a:cubicBezTo>
                      <a:pt x="226019" y="500772"/>
                      <a:pt x="255756" y="486551"/>
                      <a:pt x="285671" y="470107"/>
                    </a:cubicBezTo>
                    <a:close/>
                    <a:moveTo>
                      <a:pt x="403524" y="393967"/>
                    </a:moveTo>
                    <a:cubicBezTo>
                      <a:pt x="399428" y="425262"/>
                      <a:pt x="393106" y="454778"/>
                      <a:pt x="384914" y="481539"/>
                    </a:cubicBezTo>
                    <a:cubicBezTo>
                      <a:pt x="363367" y="472915"/>
                      <a:pt x="341284" y="462691"/>
                      <a:pt x="318846" y="451044"/>
                    </a:cubicBezTo>
                    <a:cubicBezTo>
                      <a:pt x="342264" y="436997"/>
                      <a:pt x="365593" y="421617"/>
                      <a:pt x="388387" y="405169"/>
                    </a:cubicBezTo>
                    <a:cubicBezTo>
                      <a:pt x="393462" y="401435"/>
                      <a:pt x="398538" y="397701"/>
                      <a:pt x="403524" y="393967"/>
                    </a:cubicBezTo>
                    <a:close/>
                    <a:moveTo>
                      <a:pt x="167906" y="393967"/>
                    </a:moveTo>
                    <a:cubicBezTo>
                      <a:pt x="172800" y="397701"/>
                      <a:pt x="177872" y="401435"/>
                      <a:pt x="183034" y="405169"/>
                    </a:cubicBezTo>
                    <a:cubicBezTo>
                      <a:pt x="205814" y="421617"/>
                      <a:pt x="229129" y="436997"/>
                      <a:pt x="252443" y="451044"/>
                    </a:cubicBezTo>
                    <a:cubicBezTo>
                      <a:pt x="230107" y="462691"/>
                      <a:pt x="208039" y="472915"/>
                      <a:pt x="186504" y="481539"/>
                    </a:cubicBezTo>
                    <a:cubicBezTo>
                      <a:pt x="178228" y="454778"/>
                      <a:pt x="171999" y="425262"/>
                      <a:pt x="167906" y="393967"/>
                    </a:cubicBezTo>
                    <a:close/>
                    <a:moveTo>
                      <a:pt x="483987" y="326436"/>
                    </a:moveTo>
                    <a:cubicBezTo>
                      <a:pt x="535879" y="380371"/>
                      <a:pt x="568723" y="432263"/>
                      <a:pt x="571215" y="468871"/>
                    </a:cubicBezTo>
                    <a:cubicBezTo>
                      <a:pt x="572105" y="481844"/>
                      <a:pt x="568990" y="491618"/>
                      <a:pt x="561602" y="498549"/>
                    </a:cubicBezTo>
                    <a:cubicBezTo>
                      <a:pt x="541842" y="517386"/>
                      <a:pt x="491730" y="516764"/>
                      <a:pt x="427733" y="496860"/>
                    </a:cubicBezTo>
                    <a:cubicBezTo>
                      <a:pt x="423728" y="495616"/>
                      <a:pt x="419633" y="494284"/>
                      <a:pt x="415450" y="492862"/>
                    </a:cubicBezTo>
                    <a:cubicBezTo>
                      <a:pt x="427377" y="454654"/>
                      <a:pt x="435477" y="411559"/>
                      <a:pt x="439304" y="365888"/>
                    </a:cubicBezTo>
                    <a:cubicBezTo>
                      <a:pt x="455148" y="352826"/>
                      <a:pt x="470101" y="339587"/>
                      <a:pt x="483987" y="326436"/>
                    </a:cubicBezTo>
                    <a:close/>
                    <a:moveTo>
                      <a:pt x="87462" y="326436"/>
                    </a:moveTo>
                    <a:cubicBezTo>
                      <a:pt x="101348" y="339590"/>
                      <a:pt x="116301" y="352833"/>
                      <a:pt x="132145" y="365899"/>
                    </a:cubicBezTo>
                    <a:cubicBezTo>
                      <a:pt x="135972" y="411583"/>
                      <a:pt x="144072" y="454689"/>
                      <a:pt x="155910" y="492907"/>
                    </a:cubicBezTo>
                    <a:cubicBezTo>
                      <a:pt x="151816" y="494329"/>
                      <a:pt x="147721" y="495663"/>
                      <a:pt x="143716" y="496907"/>
                    </a:cubicBezTo>
                    <a:cubicBezTo>
                      <a:pt x="79630" y="516816"/>
                      <a:pt x="29607" y="517527"/>
                      <a:pt x="9758" y="498596"/>
                    </a:cubicBezTo>
                    <a:cubicBezTo>
                      <a:pt x="2459" y="491663"/>
                      <a:pt x="-745" y="481886"/>
                      <a:pt x="145" y="468910"/>
                    </a:cubicBezTo>
                    <a:cubicBezTo>
                      <a:pt x="2637" y="432292"/>
                      <a:pt x="35481" y="380386"/>
                      <a:pt x="87462" y="326436"/>
                    </a:cubicBezTo>
                    <a:close/>
                    <a:moveTo>
                      <a:pt x="441700" y="285931"/>
                    </a:moveTo>
                    <a:cubicBezTo>
                      <a:pt x="448206" y="291708"/>
                      <a:pt x="454622" y="297574"/>
                      <a:pt x="460682" y="303352"/>
                    </a:cubicBezTo>
                    <a:cubicBezTo>
                      <a:pt x="454622" y="309218"/>
                      <a:pt x="448206" y="314995"/>
                      <a:pt x="441700" y="320861"/>
                    </a:cubicBezTo>
                    <a:cubicBezTo>
                      <a:pt x="441878" y="314995"/>
                      <a:pt x="441878" y="309218"/>
                      <a:pt x="441878" y="303352"/>
                    </a:cubicBezTo>
                    <a:cubicBezTo>
                      <a:pt x="441878" y="297574"/>
                      <a:pt x="441878" y="291708"/>
                      <a:pt x="441700" y="285931"/>
                    </a:cubicBezTo>
                    <a:close/>
                    <a:moveTo>
                      <a:pt x="129660" y="285931"/>
                    </a:moveTo>
                    <a:cubicBezTo>
                      <a:pt x="129571" y="291708"/>
                      <a:pt x="129482" y="297574"/>
                      <a:pt x="129482" y="303352"/>
                    </a:cubicBezTo>
                    <a:cubicBezTo>
                      <a:pt x="129482" y="309218"/>
                      <a:pt x="129571" y="314995"/>
                      <a:pt x="129660" y="320861"/>
                    </a:cubicBezTo>
                    <a:cubicBezTo>
                      <a:pt x="123154" y="314995"/>
                      <a:pt x="116827" y="309218"/>
                      <a:pt x="110678" y="303352"/>
                    </a:cubicBezTo>
                    <a:cubicBezTo>
                      <a:pt x="116827" y="297574"/>
                      <a:pt x="123154" y="291708"/>
                      <a:pt x="129660" y="285931"/>
                    </a:cubicBezTo>
                    <a:close/>
                    <a:moveTo>
                      <a:pt x="285715" y="279439"/>
                    </a:moveTo>
                    <a:cubicBezTo>
                      <a:pt x="298946" y="279439"/>
                      <a:pt x="309672" y="290165"/>
                      <a:pt x="309672" y="303396"/>
                    </a:cubicBezTo>
                    <a:cubicBezTo>
                      <a:pt x="309672" y="316627"/>
                      <a:pt x="298946" y="327353"/>
                      <a:pt x="285715" y="327353"/>
                    </a:cubicBezTo>
                    <a:cubicBezTo>
                      <a:pt x="272484" y="327353"/>
                      <a:pt x="261758" y="316627"/>
                      <a:pt x="261758" y="303396"/>
                    </a:cubicBezTo>
                    <a:cubicBezTo>
                      <a:pt x="261758" y="290165"/>
                      <a:pt x="272484" y="279439"/>
                      <a:pt x="285715" y="279439"/>
                    </a:cubicBezTo>
                    <a:close/>
                    <a:moveTo>
                      <a:pt x="285680" y="246856"/>
                    </a:moveTo>
                    <a:cubicBezTo>
                      <a:pt x="254527" y="246856"/>
                      <a:pt x="229160" y="272185"/>
                      <a:pt x="229160" y="303291"/>
                    </a:cubicBezTo>
                    <a:cubicBezTo>
                      <a:pt x="229160" y="334485"/>
                      <a:pt x="254527" y="359814"/>
                      <a:pt x="285680" y="359814"/>
                    </a:cubicBezTo>
                    <a:cubicBezTo>
                      <a:pt x="316921" y="359814"/>
                      <a:pt x="342288" y="334485"/>
                      <a:pt x="342288" y="303291"/>
                    </a:cubicBezTo>
                    <a:cubicBezTo>
                      <a:pt x="342288" y="272185"/>
                      <a:pt x="316921" y="246856"/>
                      <a:pt x="285680" y="246856"/>
                    </a:cubicBezTo>
                    <a:close/>
                    <a:moveTo>
                      <a:pt x="285680" y="173803"/>
                    </a:moveTo>
                    <a:cubicBezTo>
                      <a:pt x="313717" y="189978"/>
                      <a:pt x="341843" y="208108"/>
                      <a:pt x="369346" y="227926"/>
                    </a:cubicBezTo>
                    <a:cubicBezTo>
                      <a:pt x="382608" y="237525"/>
                      <a:pt x="395514" y="247301"/>
                      <a:pt x="407886" y="257254"/>
                    </a:cubicBezTo>
                    <a:cubicBezTo>
                      <a:pt x="408865" y="272363"/>
                      <a:pt x="409310" y="287738"/>
                      <a:pt x="409310" y="303291"/>
                    </a:cubicBezTo>
                    <a:cubicBezTo>
                      <a:pt x="409310" y="318843"/>
                      <a:pt x="408865" y="334218"/>
                      <a:pt x="407886" y="349327"/>
                    </a:cubicBezTo>
                    <a:cubicBezTo>
                      <a:pt x="395514" y="359280"/>
                      <a:pt x="382608" y="369145"/>
                      <a:pt x="369346" y="378743"/>
                    </a:cubicBezTo>
                    <a:cubicBezTo>
                      <a:pt x="341843" y="398562"/>
                      <a:pt x="313717" y="416692"/>
                      <a:pt x="285680" y="432778"/>
                    </a:cubicBezTo>
                    <a:cubicBezTo>
                      <a:pt x="257642" y="416692"/>
                      <a:pt x="229605" y="398562"/>
                      <a:pt x="202102" y="378743"/>
                    </a:cubicBezTo>
                    <a:cubicBezTo>
                      <a:pt x="188840" y="369145"/>
                      <a:pt x="175934" y="359280"/>
                      <a:pt x="163562" y="349327"/>
                    </a:cubicBezTo>
                    <a:cubicBezTo>
                      <a:pt x="162583" y="334218"/>
                      <a:pt x="162049" y="318843"/>
                      <a:pt x="162049" y="303291"/>
                    </a:cubicBezTo>
                    <a:cubicBezTo>
                      <a:pt x="162049" y="287738"/>
                      <a:pt x="162583" y="272363"/>
                      <a:pt x="163562" y="257254"/>
                    </a:cubicBezTo>
                    <a:cubicBezTo>
                      <a:pt x="175934" y="247301"/>
                      <a:pt x="188840" y="237525"/>
                      <a:pt x="202102" y="227926"/>
                    </a:cubicBezTo>
                    <a:cubicBezTo>
                      <a:pt x="229605" y="208108"/>
                      <a:pt x="257642" y="189978"/>
                      <a:pt x="285680" y="173803"/>
                    </a:cubicBezTo>
                    <a:close/>
                    <a:moveTo>
                      <a:pt x="384914" y="125113"/>
                    </a:moveTo>
                    <a:cubicBezTo>
                      <a:pt x="393106" y="151962"/>
                      <a:pt x="399428" y="181479"/>
                      <a:pt x="403524" y="212685"/>
                    </a:cubicBezTo>
                    <a:cubicBezTo>
                      <a:pt x="398538" y="208951"/>
                      <a:pt x="393462" y="205306"/>
                      <a:pt x="388387" y="201572"/>
                    </a:cubicBezTo>
                    <a:cubicBezTo>
                      <a:pt x="365503" y="185124"/>
                      <a:pt x="342264" y="169744"/>
                      <a:pt x="318846" y="155608"/>
                    </a:cubicBezTo>
                    <a:cubicBezTo>
                      <a:pt x="341284" y="144050"/>
                      <a:pt x="363367" y="133826"/>
                      <a:pt x="384914" y="125113"/>
                    </a:cubicBezTo>
                    <a:close/>
                    <a:moveTo>
                      <a:pt x="186504" y="125113"/>
                    </a:moveTo>
                    <a:cubicBezTo>
                      <a:pt x="208039" y="133826"/>
                      <a:pt x="230107" y="144050"/>
                      <a:pt x="252443" y="155608"/>
                    </a:cubicBezTo>
                    <a:cubicBezTo>
                      <a:pt x="229129" y="169744"/>
                      <a:pt x="205814" y="185124"/>
                      <a:pt x="183034" y="201572"/>
                    </a:cubicBezTo>
                    <a:cubicBezTo>
                      <a:pt x="177872" y="205306"/>
                      <a:pt x="172800" y="208951"/>
                      <a:pt x="167906" y="212685"/>
                    </a:cubicBezTo>
                    <a:cubicBezTo>
                      <a:pt x="171999" y="181479"/>
                      <a:pt x="178228" y="151962"/>
                      <a:pt x="186504" y="125113"/>
                    </a:cubicBezTo>
                    <a:close/>
                    <a:moveTo>
                      <a:pt x="513359" y="94417"/>
                    </a:moveTo>
                    <a:cubicBezTo>
                      <a:pt x="535344" y="94417"/>
                      <a:pt x="551989" y="98948"/>
                      <a:pt x="561602" y="108100"/>
                    </a:cubicBezTo>
                    <a:cubicBezTo>
                      <a:pt x="568990" y="115118"/>
                      <a:pt x="572105" y="124803"/>
                      <a:pt x="571215" y="137863"/>
                    </a:cubicBezTo>
                    <a:cubicBezTo>
                      <a:pt x="568723" y="174380"/>
                      <a:pt x="535879" y="226356"/>
                      <a:pt x="483987" y="280286"/>
                    </a:cubicBezTo>
                    <a:cubicBezTo>
                      <a:pt x="470101" y="267048"/>
                      <a:pt x="455148" y="253898"/>
                      <a:pt x="439304" y="240838"/>
                    </a:cubicBezTo>
                    <a:cubicBezTo>
                      <a:pt x="435477" y="195170"/>
                      <a:pt x="427377" y="151990"/>
                      <a:pt x="415450" y="113875"/>
                    </a:cubicBezTo>
                    <a:cubicBezTo>
                      <a:pt x="419633" y="112453"/>
                      <a:pt x="423728" y="111120"/>
                      <a:pt x="427733" y="109876"/>
                    </a:cubicBezTo>
                    <a:cubicBezTo>
                      <a:pt x="460755" y="99570"/>
                      <a:pt x="490039" y="94417"/>
                      <a:pt x="513359" y="94417"/>
                    </a:cubicBezTo>
                    <a:close/>
                    <a:moveTo>
                      <a:pt x="57990" y="94417"/>
                    </a:moveTo>
                    <a:cubicBezTo>
                      <a:pt x="81402" y="94417"/>
                      <a:pt x="110689" y="99570"/>
                      <a:pt x="143715" y="109876"/>
                    </a:cubicBezTo>
                    <a:cubicBezTo>
                      <a:pt x="147721" y="111120"/>
                      <a:pt x="151816" y="112453"/>
                      <a:pt x="155911" y="113875"/>
                    </a:cubicBezTo>
                    <a:cubicBezTo>
                      <a:pt x="144071" y="151990"/>
                      <a:pt x="135971" y="195170"/>
                      <a:pt x="132143" y="240838"/>
                    </a:cubicBezTo>
                    <a:cubicBezTo>
                      <a:pt x="116297" y="253898"/>
                      <a:pt x="101342" y="267048"/>
                      <a:pt x="87455" y="280286"/>
                    </a:cubicBezTo>
                    <a:cubicBezTo>
                      <a:pt x="35468" y="226356"/>
                      <a:pt x="2620" y="174380"/>
                      <a:pt x="127" y="137863"/>
                    </a:cubicBezTo>
                    <a:cubicBezTo>
                      <a:pt x="-674" y="124803"/>
                      <a:pt x="2442" y="115118"/>
                      <a:pt x="9741" y="108100"/>
                    </a:cubicBezTo>
                    <a:cubicBezTo>
                      <a:pt x="19355" y="98948"/>
                      <a:pt x="36091" y="94417"/>
                      <a:pt x="57990" y="94417"/>
                    </a:cubicBezTo>
                    <a:close/>
                    <a:moveTo>
                      <a:pt x="285671" y="0"/>
                    </a:moveTo>
                    <a:cubicBezTo>
                      <a:pt x="315764" y="0"/>
                      <a:pt x="346391" y="30580"/>
                      <a:pt x="369717" y="83918"/>
                    </a:cubicBezTo>
                    <a:cubicBezTo>
                      <a:pt x="371231" y="87385"/>
                      <a:pt x="372744" y="90852"/>
                      <a:pt x="374169" y="94496"/>
                    </a:cubicBezTo>
                    <a:cubicBezTo>
                      <a:pt x="345412" y="105964"/>
                      <a:pt x="315586" y="120098"/>
                      <a:pt x="285671" y="136544"/>
                    </a:cubicBezTo>
                    <a:cubicBezTo>
                      <a:pt x="255756" y="120098"/>
                      <a:pt x="226019" y="105964"/>
                      <a:pt x="197262" y="94496"/>
                    </a:cubicBezTo>
                    <a:cubicBezTo>
                      <a:pt x="198687" y="90852"/>
                      <a:pt x="200111" y="87296"/>
                      <a:pt x="201625" y="83918"/>
                    </a:cubicBezTo>
                    <a:cubicBezTo>
                      <a:pt x="225040" y="30580"/>
                      <a:pt x="255667" y="0"/>
                      <a:pt x="2856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2606" y="2418"/>
              <a:ext cx="5507" cy="1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latin typeface="+mj-ea"/>
                  <a:ea typeface="+mj-ea"/>
                </a:rPr>
                <a:t>Capture longer-term spatio-temporal relationships</a:t>
              </a:r>
              <a:endParaRPr lang="en-US" altLang="zh-CN" sz="16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90310" y="3663950"/>
            <a:ext cx="5210810" cy="1099820"/>
            <a:chOff x="9906" y="5770"/>
            <a:chExt cx="8206" cy="1732"/>
          </a:xfrm>
        </p:grpSpPr>
        <p:sp>
          <p:nvSpPr>
            <p:cNvPr id="21" name="文本框 20"/>
            <p:cNvSpPr txBox="1"/>
            <p:nvPr/>
          </p:nvSpPr>
          <p:spPr>
            <a:xfrm>
              <a:off x="11906" y="6000"/>
              <a:ext cx="3368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+mj-ea"/>
                  <a:ea typeface="+mj-ea"/>
                </a:rPr>
                <a:t>04.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</a:rPr>
                <a:t> 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9906" y="5770"/>
              <a:ext cx="1042" cy="1042"/>
              <a:chOff x="9906" y="6079"/>
              <a:chExt cx="1042" cy="104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906" y="6079"/>
                <a:ext cx="1042" cy="10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l"/>
                <a:endParaRPr lang="zh-CN" altLang="en-US" sz="1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price-ticket_70951"/>
              <p:cNvSpPr/>
              <p:nvPr/>
            </p:nvSpPr>
            <p:spPr>
              <a:xfrm>
                <a:off x="10163" y="6331"/>
                <a:ext cx="527" cy="539"/>
              </a:xfrm>
              <a:custGeom>
                <a:avLst/>
                <a:gdLst>
                  <a:gd name="connsiteX0" fmla="*/ 47370 w 595290"/>
                  <a:gd name="connsiteY0" fmla="*/ 369974 h 607921"/>
                  <a:gd name="connsiteX1" fmla="*/ 48020 w 595290"/>
                  <a:gd name="connsiteY1" fmla="*/ 369974 h 607921"/>
                  <a:gd name="connsiteX2" fmla="*/ 96040 w 595290"/>
                  <a:gd name="connsiteY2" fmla="*/ 417923 h 607921"/>
                  <a:gd name="connsiteX3" fmla="*/ 48020 w 595290"/>
                  <a:gd name="connsiteY3" fmla="*/ 465872 h 607921"/>
                  <a:gd name="connsiteX4" fmla="*/ 47370 w 595290"/>
                  <a:gd name="connsiteY4" fmla="*/ 465872 h 607921"/>
                  <a:gd name="connsiteX5" fmla="*/ 37366 w 595290"/>
                  <a:gd name="connsiteY5" fmla="*/ 464673 h 607921"/>
                  <a:gd name="connsiteX6" fmla="*/ 27361 w 595290"/>
                  <a:gd name="connsiteY6" fmla="*/ 461177 h 607921"/>
                  <a:gd name="connsiteX7" fmla="*/ 0 w 595290"/>
                  <a:gd name="connsiteY7" fmla="*/ 417923 h 607921"/>
                  <a:gd name="connsiteX8" fmla="*/ 27361 w 595290"/>
                  <a:gd name="connsiteY8" fmla="*/ 374619 h 607921"/>
                  <a:gd name="connsiteX9" fmla="*/ 37366 w 595290"/>
                  <a:gd name="connsiteY9" fmla="*/ 371173 h 607921"/>
                  <a:gd name="connsiteX10" fmla="*/ 47370 w 595290"/>
                  <a:gd name="connsiteY10" fmla="*/ 369974 h 607921"/>
                  <a:gd name="connsiteX11" fmla="*/ 547270 w 595290"/>
                  <a:gd name="connsiteY11" fmla="*/ 369833 h 607921"/>
                  <a:gd name="connsiteX12" fmla="*/ 557274 w 595290"/>
                  <a:gd name="connsiteY12" fmla="*/ 370882 h 607921"/>
                  <a:gd name="connsiteX13" fmla="*/ 567278 w 595290"/>
                  <a:gd name="connsiteY13" fmla="*/ 374228 h 607921"/>
                  <a:gd name="connsiteX14" fmla="*/ 595290 w 595290"/>
                  <a:gd name="connsiteY14" fmla="*/ 417828 h 607921"/>
                  <a:gd name="connsiteX15" fmla="*/ 567278 w 595290"/>
                  <a:gd name="connsiteY15" fmla="*/ 461478 h 607921"/>
                  <a:gd name="connsiteX16" fmla="*/ 557274 w 595290"/>
                  <a:gd name="connsiteY16" fmla="*/ 464774 h 607921"/>
                  <a:gd name="connsiteX17" fmla="*/ 547270 w 595290"/>
                  <a:gd name="connsiteY17" fmla="*/ 465873 h 607921"/>
                  <a:gd name="connsiteX18" fmla="*/ 499250 w 595290"/>
                  <a:gd name="connsiteY18" fmla="*/ 417928 h 607921"/>
                  <a:gd name="connsiteX19" fmla="*/ 547270 w 595290"/>
                  <a:gd name="connsiteY19" fmla="*/ 369833 h 607921"/>
                  <a:gd name="connsiteX20" fmla="*/ 172366 w 595290"/>
                  <a:gd name="connsiteY20" fmla="*/ 284449 h 607921"/>
                  <a:gd name="connsiteX21" fmla="*/ 297363 w 595290"/>
                  <a:gd name="connsiteY21" fmla="*/ 306124 h 607921"/>
                  <a:gd name="connsiteX22" fmla="*/ 422360 w 595290"/>
                  <a:gd name="connsiteY22" fmla="*/ 284449 h 607921"/>
                  <a:gd name="connsiteX23" fmla="*/ 535652 w 595290"/>
                  <a:gd name="connsiteY23" fmla="*/ 302128 h 607921"/>
                  <a:gd name="connsiteX24" fmla="*/ 547306 w 595290"/>
                  <a:gd name="connsiteY24" fmla="*/ 318010 h 607921"/>
                  <a:gd name="connsiteX25" fmla="*/ 547306 w 595290"/>
                  <a:gd name="connsiteY25" fmla="*/ 345977 h 607921"/>
                  <a:gd name="connsiteX26" fmla="*/ 496387 w 595290"/>
                  <a:gd name="connsiteY26" fmla="*/ 367002 h 607921"/>
                  <a:gd name="connsiteX27" fmla="*/ 475279 w 595290"/>
                  <a:gd name="connsiteY27" fmla="*/ 417893 h 607921"/>
                  <a:gd name="connsiteX28" fmla="*/ 496387 w 595290"/>
                  <a:gd name="connsiteY28" fmla="*/ 468734 h 607921"/>
                  <a:gd name="connsiteX29" fmla="*/ 547306 w 595290"/>
                  <a:gd name="connsiteY29" fmla="*/ 489809 h 607921"/>
                  <a:gd name="connsiteX30" fmla="*/ 547306 w 595290"/>
                  <a:gd name="connsiteY30" fmla="*/ 586197 h 607921"/>
                  <a:gd name="connsiteX31" fmla="*/ 530700 w 595290"/>
                  <a:gd name="connsiteY31" fmla="*/ 602877 h 607921"/>
                  <a:gd name="connsiteX32" fmla="*/ 527299 w 595290"/>
                  <a:gd name="connsiteY32" fmla="*/ 602527 h 607921"/>
                  <a:gd name="connsiteX33" fmla="*/ 422360 w 595290"/>
                  <a:gd name="connsiteY33" fmla="*/ 594087 h 607921"/>
                  <a:gd name="connsiteX34" fmla="*/ 297363 w 595290"/>
                  <a:gd name="connsiteY34" fmla="*/ 607921 h 607921"/>
                  <a:gd name="connsiteX35" fmla="*/ 172366 w 595290"/>
                  <a:gd name="connsiteY35" fmla="*/ 594087 h 607921"/>
                  <a:gd name="connsiteX36" fmla="*/ 67427 w 595290"/>
                  <a:gd name="connsiteY36" fmla="*/ 602527 h 607921"/>
                  <a:gd name="connsiteX37" fmla="*/ 64026 w 595290"/>
                  <a:gd name="connsiteY37" fmla="*/ 602877 h 607921"/>
                  <a:gd name="connsiteX38" fmla="*/ 47420 w 595290"/>
                  <a:gd name="connsiteY38" fmla="*/ 586197 h 607921"/>
                  <a:gd name="connsiteX39" fmla="*/ 47420 w 595290"/>
                  <a:gd name="connsiteY39" fmla="*/ 489809 h 607921"/>
                  <a:gd name="connsiteX40" fmla="*/ 48070 w 595290"/>
                  <a:gd name="connsiteY40" fmla="*/ 489809 h 607921"/>
                  <a:gd name="connsiteX41" fmla="*/ 99039 w 595290"/>
                  <a:gd name="connsiteY41" fmla="*/ 468734 h 607921"/>
                  <a:gd name="connsiteX42" fmla="*/ 120097 w 595290"/>
                  <a:gd name="connsiteY42" fmla="*/ 417893 h 607921"/>
                  <a:gd name="connsiteX43" fmla="*/ 99039 w 595290"/>
                  <a:gd name="connsiteY43" fmla="*/ 367002 h 607921"/>
                  <a:gd name="connsiteX44" fmla="*/ 48070 w 595290"/>
                  <a:gd name="connsiteY44" fmla="*/ 345977 h 607921"/>
                  <a:gd name="connsiteX45" fmla="*/ 47420 w 595290"/>
                  <a:gd name="connsiteY45" fmla="*/ 345977 h 607921"/>
                  <a:gd name="connsiteX46" fmla="*/ 47420 w 595290"/>
                  <a:gd name="connsiteY46" fmla="*/ 318010 h 607921"/>
                  <a:gd name="connsiteX47" fmla="*/ 59074 w 595290"/>
                  <a:gd name="connsiteY47" fmla="*/ 302128 h 607921"/>
                  <a:gd name="connsiteX48" fmla="*/ 172366 w 595290"/>
                  <a:gd name="connsiteY48" fmla="*/ 284449 h 607921"/>
                  <a:gd name="connsiteX49" fmla="*/ 297363 w 595290"/>
                  <a:gd name="connsiteY49" fmla="*/ 0 h 607921"/>
                  <a:gd name="connsiteX50" fmla="*/ 432355 w 595290"/>
                  <a:gd name="connsiteY50" fmla="*/ 134780 h 607921"/>
                  <a:gd name="connsiteX51" fmla="*/ 297363 w 595290"/>
                  <a:gd name="connsiteY51" fmla="*/ 269560 h 607921"/>
                  <a:gd name="connsiteX52" fmla="*/ 162371 w 595290"/>
                  <a:gd name="connsiteY52" fmla="*/ 134780 h 607921"/>
                  <a:gd name="connsiteX53" fmla="*/ 297363 w 595290"/>
                  <a:gd name="connsiteY53" fmla="*/ 0 h 60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595290" h="607921">
                    <a:moveTo>
                      <a:pt x="47370" y="369974"/>
                    </a:moveTo>
                    <a:lnTo>
                      <a:pt x="48020" y="369974"/>
                    </a:lnTo>
                    <a:cubicBezTo>
                      <a:pt x="74581" y="369974"/>
                      <a:pt x="96040" y="391401"/>
                      <a:pt x="96040" y="417923"/>
                    </a:cubicBezTo>
                    <a:cubicBezTo>
                      <a:pt x="96040" y="444395"/>
                      <a:pt x="74581" y="465872"/>
                      <a:pt x="48020" y="465872"/>
                    </a:cubicBezTo>
                    <a:lnTo>
                      <a:pt x="47370" y="465872"/>
                    </a:lnTo>
                    <a:cubicBezTo>
                      <a:pt x="43968" y="465772"/>
                      <a:pt x="40567" y="465373"/>
                      <a:pt x="37366" y="464673"/>
                    </a:cubicBezTo>
                    <a:cubicBezTo>
                      <a:pt x="33864" y="463874"/>
                      <a:pt x="30463" y="462725"/>
                      <a:pt x="27361" y="461177"/>
                    </a:cubicBezTo>
                    <a:cubicBezTo>
                      <a:pt x="11205" y="453485"/>
                      <a:pt x="0" y="437003"/>
                      <a:pt x="0" y="417923"/>
                    </a:cubicBezTo>
                    <a:cubicBezTo>
                      <a:pt x="0" y="398793"/>
                      <a:pt x="11155" y="382361"/>
                      <a:pt x="27361" y="374619"/>
                    </a:cubicBezTo>
                    <a:cubicBezTo>
                      <a:pt x="30463" y="373071"/>
                      <a:pt x="33864" y="371972"/>
                      <a:pt x="37366" y="371173"/>
                    </a:cubicBezTo>
                    <a:cubicBezTo>
                      <a:pt x="40617" y="370424"/>
                      <a:pt x="43968" y="370024"/>
                      <a:pt x="47370" y="369974"/>
                    </a:cubicBezTo>
                    <a:close/>
                    <a:moveTo>
                      <a:pt x="547270" y="369833"/>
                    </a:moveTo>
                    <a:cubicBezTo>
                      <a:pt x="550671" y="369833"/>
                      <a:pt x="554073" y="370233"/>
                      <a:pt x="557274" y="370882"/>
                    </a:cubicBezTo>
                    <a:cubicBezTo>
                      <a:pt x="560726" y="371631"/>
                      <a:pt x="564127" y="372780"/>
                      <a:pt x="567278" y="374228"/>
                    </a:cubicBezTo>
                    <a:cubicBezTo>
                      <a:pt x="583835" y="381819"/>
                      <a:pt x="595290" y="398450"/>
                      <a:pt x="595290" y="417828"/>
                    </a:cubicBezTo>
                    <a:cubicBezTo>
                      <a:pt x="595290" y="437206"/>
                      <a:pt x="583835" y="453887"/>
                      <a:pt x="567278" y="461478"/>
                    </a:cubicBezTo>
                    <a:cubicBezTo>
                      <a:pt x="564127" y="462927"/>
                      <a:pt x="560726" y="464075"/>
                      <a:pt x="557274" y="464774"/>
                    </a:cubicBezTo>
                    <a:cubicBezTo>
                      <a:pt x="554073" y="465524"/>
                      <a:pt x="550671" y="465873"/>
                      <a:pt x="547270" y="465873"/>
                    </a:cubicBezTo>
                    <a:cubicBezTo>
                      <a:pt x="520709" y="465873"/>
                      <a:pt x="499250" y="444398"/>
                      <a:pt x="499250" y="417928"/>
                    </a:cubicBezTo>
                    <a:cubicBezTo>
                      <a:pt x="499250" y="391458"/>
                      <a:pt x="520709" y="369983"/>
                      <a:pt x="547270" y="369833"/>
                    </a:cubicBezTo>
                    <a:close/>
                    <a:moveTo>
                      <a:pt x="172366" y="284449"/>
                    </a:moveTo>
                    <a:cubicBezTo>
                      <a:pt x="241392" y="284449"/>
                      <a:pt x="297363" y="306124"/>
                      <a:pt x="297363" y="306124"/>
                    </a:cubicBezTo>
                    <a:cubicBezTo>
                      <a:pt x="297363" y="306124"/>
                      <a:pt x="353334" y="284449"/>
                      <a:pt x="422360" y="284449"/>
                    </a:cubicBezTo>
                    <a:cubicBezTo>
                      <a:pt x="472478" y="284449"/>
                      <a:pt x="515794" y="295886"/>
                      <a:pt x="535652" y="302128"/>
                    </a:cubicBezTo>
                    <a:cubicBezTo>
                      <a:pt x="542604" y="304276"/>
                      <a:pt x="547306" y="310718"/>
                      <a:pt x="547306" y="318010"/>
                    </a:cubicBezTo>
                    <a:lnTo>
                      <a:pt x="547306" y="345977"/>
                    </a:lnTo>
                    <a:cubicBezTo>
                      <a:pt x="528049" y="345977"/>
                      <a:pt x="509992" y="353418"/>
                      <a:pt x="496387" y="367002"/>
                    </a:cubicBezTo>
                    <a:cubicBezTo>
                      <a:pt x="482782" y="380587"/>
                      <a:pt x="475279" y="398716"/>
                      <a:pt x="475279" y="417893"/>
                    </a:cubicBezTo>
                    <a:cubicBezTo>
                      <a:pt x="475279" y="437121"/>
                      <a:pt x="482782" y="455150"/>
                      <a:pt x="496387" y="468734"/>
                    </a:cubicBezTo>
                    <a:cubicBezTo>
                      <a:pt x="509992" y="482318"/>
                      <a:pt x="528099" y="489809"/>
                      <a:pt x="547306" y="489809"/>
                    </a:cubicBezTo>
                    <a:lnTo>
                      <a:pt x="547306" y="586197"/>
                    </a:lnTo>
                    <a:cubicBezTo>
                      <a:pt x="547306" y="595586"/>
                      <a:pt x="539703" y="602877"/>
                      <a:pt x="530700" y="602877"/>
                    </a:cubicBezTo>
                    <a:cubicBezTo>
                      <a:pt x="529599" y="602877"/>
                      <a:pt x="528449" y="602727"/>
                      <a:pt x="527299" y="602527"/>
                    </a:cubicBezTo>
                    <a:cubicBezTo>
                      <a:pt x="502039" y="597334"/>
                      <a:pt x="464425" y="594087"/>
                      <a:pt x="422360" y="594087"/>
                    </a:cubicBezTo>
                    <a:cubicBezTo>
                      <a:pt x="366939" y="594087"/>
                      <a:pt x="319171" y="599731"/>
                      <a:pt x="297363" y="607921"/>
                    </a:cubicBezTo>
                    <a:cubicBezTo>
                      <a:pt x="275505" y="599731"/>
                      <a:pt x="227737" y="594087"/>
                      <a:pt x="172366" y="594087"/>
                    </a:cubicBezTo>
                    <a:cubicBezTo>
                      <a:pt x="130301" y="594087"/>
                      <a:pt x="92687" y="597383"/>
                      <a:pt x="67427" y="602527"/>
                    </a:cubicBezTo>
                    <a:cubicBezTo>
                      <a:pt x="66277" y="602727"/>
                      <a:pt x="65127" y="602877"/>
                      <a:pt x="64026" y="602877"/>
                    </a:cubicBezTo>
                    <a:cubicBezTo>
                      <a:pt x="55073" y="602877"/>
                      <a:pt x="47420" y="595586"/>
                      <a:pt x="47420" y="586197"/>
                    </a:cubicBezTo>
                    <a:lnTo>
                      <a:pt x="47420" y="489809"/>
                    </a:lnTo>
                    <a:lnTo>
                      <a:pt x="48070" y="489809"/>
                    </a:lnTo>
                    <a:cubicBezTo>
                      <a:pt x="67327" y="489809"/>
                      <a:pt x="85434" y="482318"/>
                      <a:pt x="99039" y="468734"/>
                    </a:cubicBezTo>
                    <a:cubicBezTo>
                      <a:pt x="112644" y="455150"/>
                      <a:pt x="120097" y="437071"/>
                      <a:pt x="120097" y="417893"/>
                    </a:cubicBezTo>
                    <a:cubicBezTo>
                      <a:pt x="120097" y="398616"/>
                      <a:pt x="112644" y="380587"/>
                      <a:pt x="99039" y="367002"/>
                    </a:cubicBezTo>
                    <a:cubicBezTo>
                      <a:pt x="85434" y="353418"/>
                      <a:pt x="67277" y="345977"/>
                      <a:pt x="48070" y="345977"/>
                    </a:cubicBezTo>
                    <a:lnTo>
                      <a:pt x="47420" y="345977"/>
                    </a:lnTo>
                    <a:lnTo>
                      <a:pt x="47420" y="318010"/>
                    </a:lnTo>
                    <a:cubicBezTo>
                      <a:pt x="47420" y="310718"/>
                      <a:pt x="52122" y="304326"/>
                      <a:pt x="59074" y="302128"/>
                    </a:cubicBezTo>
                    <a:cubicBezTo>
                      <a:pt x="78932" y="295886"/>
                      <a:pt x="122248" y="284449"/>
                      <a:pt x="172366" y="284449"/>
                    </a:cubicBezTo>
                    <a:close/>
                    <a:moveTo>
                      <a:pt x="297363" y="0"/>
                    </a:moveTo>
                    <a:cubicBezTo>
                      <a:pt x="371917" y="0"/>
                      <a:pt x="432355" y="60343"/>
                      <a:pt x="432355" y="134780"/>
                    </a:cubicBezTo>
                    <a:cubicBezTo>
                      <a:pt x="432355" y="209217"/>
                      <a:pt x="371917" y="269560"/>
                      <a:pt x="297363" y="269560"/>
                    </a:cubicBezTo>
                    <a:cubicBezTo>
                      <a:pt x="222809" y="269560"/>
                      <a:pt x="162371" y="209217"/>
                      <a:pt x="162371" y="134780"/>
                    </a:cubicBezTo>
                    <a:cubicBezTo>
                      <a:pt x="162371" y="60343"/>
                      <a:pt x="222809" y="0"/>
                      <a:pt x="2973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00" dirty="0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2606" y="6022"/>
              <a:ext cx="5507" cy="1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latin typeface="+mj-ea"/>
                  <a:ea typeface="+mj-ea"/>
                </a:rPr>
                <a:t>Carry out dynamic spatio-temporal feature learning to improve the effect of multi-task learning.</a:t>
              </a:r>
              <a:endParaRPr lang="en-US" altLang="zh-CN" sz="16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2049970" y="1078992"/>
            <a:ext cx="0" cy="5065776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13460" y="3661410"/>
            <a:ext cx="661670" cy="661670"/>
            <a:chOff x="1610" y="6068"/>
            <a:chExt cx="1042" cy="1042"/>
          </a:xfrm>
        </p:grpSpPr>
        <p:sp>
          <p:nvSpPr>
            <p:cNvPr id="6" name="椭圆 5"/>
            <p:cNvSpPr/>
            <p:nvPr/>
          </p:nvSpPr>
          <p:spPr>
            <a:xfrm>
              <a:off x="1610" y="6068"/>
              <a:ext cx="1042" cy="1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l"/>
              <a:endParaRPr lang="zh-CN" altLang="en-US" sz="1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price-ticket_70951"/>
            <p:cNvSpPr/>
            <p:nvPr/>
          </p:nvSpPr>
          <p:spPr>
            <a:xfrm>
              <a:off x="1861" y="6321"/>
              <a:ext cx="539" cy="538"/>
            </a:xfrm>
            <a:custGeom>
              <a:avLst/>
              <a:gdLst>
                <a:gd name="T0" fmla="*/ 370 w 413"/>
                <a:gd name="T1" fmla="*/ 139 h 413"/>
                <a:gd name="T2" fmla="*/ 353 w 413"/>
                <a:gd name="T3" fmla="*/ 61 h 413"/>
                <a:gd name="T4" fmla="*/ 274 w 413"/>
                <a:gd name="T5" fmla="*/ 43 h 413"/>
                <a:gd name="T6" fmla="*/ 207 w 413"/>
                <a:gd name="T7" fmla="*/ 0 h 413"/>
                <a:gd name="T8" fmla="*/ 139 w 413"/>
                <a:gd name="T9" fmla="*/ 43 h 413"/>
                <a:gd name="T10" fmla="*/ 43 w 413"/>
                <a:gd name="T11" fmla="*/ 103 h 413"/>
                <a:gd name="T12" fmla="*/ 18 w 413"/>
                <a:gd name="T13" fmla="*/ 164 h 413"/>
                <a:gd name="T14" fmla="*/ 18 w 413"/>
                <a:gd name="T15" fmla="*/ 249 h 413"/>
                <a:gd name="T16" fmla="*/ 43 w 413"/>
                <a:gd name="T17" fmla="*/ 310 h 413"/>
                <a:gd name="T18" fmla="*/ 103 w 413"/>
                <a:gd name="T19" fmla="*/ 370 h 413"/>
                <a:gd name="T20" fmla="*/ 164 w 413"/>
                <a:gd name="T21" fmla="*/ 396 h 413"/>
                <a:gd name="T22" fmla="*/ 249 w 413"/>
                <a:gd name="T23" fmla="*/ 396 h 413"/>
                <a:gd name="T24" fmla="*/ 310 w 413"/>
                <a:gd name="T25" fmla="*/ 370 h 413"/>
                <a:gd name="T26" fmla="*/ 370 w 413"/>
                <a:gd name="T27" fmla="*/ 274 h 413"/>
                <a:gd name="T28" fmla="*/ 413 w 413"/>
                <a:gd name="T29" fmla="*/ 207 h 413"/>
                <a:gd name="T30" fmla="*/ 146 w 413"/>
                <a:gd name="T31" fmla="*/ 261 h 413"/>
                <a:gd name="T32" fmla="*/ 104 w 413"/>
                <a:gd name="T33" fmla="*/ 225 h 413"/>
                <a:gd name="T34" fmla="*/ 88 w 413"/>
                <a:gd name="T35" fmla="*/ 192 h 413"/>
                <a:gd name="T36" fmla="*/ 89 w 413"/>
                <a:gd name="T37" fmla="*/ 261 h 413"/>
                <a:gd name="T38" fmla="*/ 69 w 413"/>
                <a:gd name="T39" fmla="*/ 167 h 413"/>
                <a:gd name="T40" fmla="*/ 113 w 413"/>
                <a:gd name="T41" fmla="*/ 201 h 413"/>
                <a:gd name="T42" fmla="*/ 129 w 413"/>
                <a:gd name="T43" fmla="*/ 233 h 413"/>
                <a:gd name="T44" fmla="*/ 127 w 413"/>
                <a:gd name="T45" fmla="*/ 167 h 413"/>
                <a:gd name="T46" fmla="*/ 146 w 413"/>
                <a:gd name="T47" fmla="*/ 261 h 413"/>
                <a:gd name="T48" fmla="*/ 224 w 413"/>
                <a:gd name="T49" fmla="*/ 261 h 413"/>
                <a:gd name="T50" fmla="*/ 165 w 413"/>
                <a:gd name="T51" fmla="*/ 167 h 413"/>
                <a:gd name="T52" fmla="*/ 222 w 413"/>
                <a:gd name="T53" fmla="*/ 185 h 413"/>
                <a:gd name="T54" fmla="*/ 186 w 413"/>
                <a:gd name="T55" fmla="*/ 204 h 413"/>
                <a:gd name="T56" fmla="*/ 220 w 413"/>
                <a:gd name="T57" fmla="*/ 221 h 413"/>
                <a:gd name="T58" fmla="*/ 186 w 413"/>
                <a:gd name="T59" fmla="*/ 243 h 413"/>
                <a:gd name="T60" fmla="*/ 224 w 413"/>
                <a:gd name="T61" fmla="*/ 261 h 413"/>
                <a:gd name="T62" fmla="*/ 327 w 413"/>
                <a:gd name="T63" fmla="*/ 261 h 413"/>
                <a:gd name="T64" fmla="*/ 297 w 413"/>
                <a:gd name="T65" fmla="*/ 220 h 413"/>
                <a:gd name="T66" fmla="*/ 292 w 413"/>
                <a:gd name="T67" fmla="*/ 192 h 413"/>
                <a:gd name="T68" fmla="*/ 278 w 413"/>
                <a:gd name="T69" fmla="*/ 261 h 413"/>
                <a:gd name="T70" fmla="*/ 232 w 413"/>
                <a:gd name="T71" fmla="*/ 167 h 413"/>
                <a:gd name="T72" fmla="*/ 262 w 413"/>
                <a:gd name="T73" fmla="*/ 206 h 413"/>
                <a:gd name="T74" fmla="*/ 268 w 413"/>
                <a:gd name="T75" fmla="*/ 238 h 413"/>
                <a:gd name="T76" fmla="*/ 282 w 413"/>
                <a:gd name="T77" fmla="*/ 167 h 413"/>
                <a:gd name="T78" fmla="*/ 312 w 413"/>
                <a:gd name="T79" fmla="*/ 207 h 413"/>
                <a:gd name="T80" fmla="*/ 317 w 413"/>
                <a:gd name="T81" fmla="*/ 238 h 413"/>
                <a:gd name="T82" fmla="*/ 330 w 413"/>
                <a:gd name="T83" fmla="*/ 167 h 413"/>
                <a:gd name="T84" fmla="*/ 327 w 413"/>
                <a:gd name="T85" fmla="*/ 26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3" h="413">
                  <a:moveTo>
                    <a:pt x="396" y="164"/>
                  </a:moveTo>
                  <a:lnTo>
                    <a:pt x="370" y="139"/>
                  </a:lnTo>
                  <a:lnTo>
                    <a:pt x="370" y="103"/>
                  </a:lnTo>
                  <a:cubicBezTo>
                    <a:pt x="370" y="87"/>
                    <a:pt x="364" y="72"/>
                    <a:pt x="353" y="61"/>
                  </a:cubicBezTo>
                  <a:cubicBezTo>
                    <a:pt x="341" y="49"/>
                    <a:pt x="326" y="43"/>
                    <a:pt x="310" y="43"/>
                  </a:cubicBezTo>
                  <a:lnTo>
                    <a:pt x="274" y="43"/>
                  </a:lnTo>
                  <a:lnTo>
                    <a:pt x="249" y="18"/>
                  </a:lnTo>
                  <a:cubicBezTo>
                    <a:pt x="238" y="6"/>
                    <a:pt x="223" y="0"/>
                    <a:pt x="207" y="0"/>
                  </a:cubicBezTo>
                  <a:cubicBezTo>
                    <a:pt x="191" y="0"/>
                    <a:pt x="176" y="6"/>
                    <a:pt x="164" y="18"/>
                  </a:cubicBezTo>
                  <a:lnTo>
                    <a:pt x="139" y="43"/>
                  </a:lnTo>
                  <a:lnTo>
                    <a:pt x="103" y="43"/>
                  </a:lnTo>
                  <a:cubicBezTo>
                    <a:pt x="70" y="43"/>
                    <a:pt x="43" y="70"/>
                    <a:pt x="43" y="103"/>
                  </a:cubicBezTo>
                  <a:lnTo>
                    <a:pt x="43" y="139"/>
                  </a:lnTo>
                  <a:lnTo>
                    <a:pt x="18" y="164"/>
                  </a:lnTo>
                  <a:cubicBezTo>
                    <a:pt x="6" y="176"/>
                    <a:pt x="0" y="191"/>
                    <a:pt x="0" y="207"/>
                  </a:cubicBezTo>
                  <a:cubicBezTo>
                    <a:pt x="0" y="223"/>
                    <a:pt x="6" y="238"/>
                    <a:pt x="18" y="249"/>
                  </a:cubicBezTo>
                  <a:lnTo>
                    <a:pt x="43" y="274"/>
                  </a:lnTo>
                  <a:lnTo>
                    <a:pt x="43" y="310"/>
                  </a:lnTo>
                  <a:cubicBezTo>
                    <a:pt x="43" y="326"/>
                    <a:pt x="49" y="341"/>
                    <a:pt x="61" y="353"/>
                  </a:cubicBezTo>
                  <a:cubicBezTo>
                    <a:pt x="72" y="364"/>
                    <a:pt x="87" y="370"/>
                    <a:pt x="103" y="370"/>
                  </a:cubicBezTo>
                  <a:lnTo>
                    <a:pt x="139" y="370"/>
                  </a:lnTo>
                  <a:lnTo>
                    <a:pt x="164" y="396"/>
                  </a:lnTo>
                  <a:cubicBezTo>
                    <a:pt x="176" y="407"/>
                    <a:pt x="191" y="413"/>
                    <a:pt x="207" y="413"/>
                  </a:cubicBezTo>
                  <a:cubicBezTo>
                    <a:pt x="223" y="413"/>
                    <a:pt x="238" y="407"/>
                    <a:pt x="249" y="396"/>
                  </a:cubicBezTo>
                  <a:lnTo>
                    <a:pt x="274" y="370"/>
                  </a:lnTo>
                  <a:lnTo>
                    <a:pt x="310" y="370"/>
                  </a:lnTo>
                  <a:cubicBezTo>
                    <a:pt x="343" y="370"/>
                    <a:pt x="370" y="343"/>
                    <a:pt x="370" y="310"/>
                  </a:cubicBezTo>
                  <a:lnTo>
                    <a:pt x="370" y="274"/>
                  </a:lnTo>
                  <a:lnTo>
                    <a:pt x="396" y="249"/>
                  </a:lnTo>
                  <a:cubicBezTo>
                    <a:pt x="407" y="238"/>
                    <a:pt x="413" y="223"/>
                    <a:pt x="413" y="207"/>
                  </a:cubicBezTo>
                  <a:cubicBezTo>
                    <a:pt x="413" y="191"/>
                    <a:pt x="407" y="176"/>
                    <a:pt x="396" y="164"/>
                  </a:cubicBezTo>
                  <a:close/>
                  <a:moveTo>
                    <a:pt x="146" y="261"/>
                  </a:moveTo>
                  <a:lnTo>
                    <a:pt x="124" y="261"/>
                  </a:lnTo>
                  <a:lnTo>
                    <a:pt x="104" y="225"/>
                  </a:lnTo>
                  <a:cubicBezTo>
                    <a:pt x="99" y="215"/>
                    <a:pt x="93" y="203"/>
                    <a:pt x="88" y="192"/>
                  </a:cubicBezTo>
                  <a:lnTo>
                    <a:pt x="88" y="192"/>
                  </a:lnTo>
                  <a:cubicBezTo>
                    <a:pt x="88" y="204"/>
                    <a:pt x="89" y="217"/>
                    <a:pt x="89" y="232"/>
                  </a:cubicBezTo>
                  <a:lnTo>
                    <a:pt x="89" y="261"/>
                  </a:lnTo>
                  <a:lnTo>
                    <a:pt x="69" y="261"/>
                  </a:lnTo>
                  <a:lnTo>
                    <a:pt x="69" y="167"/>
                  </a:lnTo>
                  <a:lnTo>
                    <a:pt x="94" y="167"/>
                  </a:lnTo>
                  <a:lnTo>
                    <a:pt x="113" y="201"/>
                  </a:lnTo>
                  <a:cubicBezTo>
                    <a:pt x="119" y="211"/>
                    <a:pt x="124" y="223"/>
                    <a:pt x="128" y="233"/>
                  </a:cubicBezTo>
                  <a:lnTo>
                    <a:pt x="129" y="233"/>
                  </a:lnTo>
                  <a:cubicBezTo>
                    <a:pt x="128" y="221"/>
                    <a:pt x="127" y="209"/>
                    <a:pt x="127" y="195"/>
                  </a:cubicBezTo>
                  <a:lnTo>
                    <a:pt x="127" y="167"/>
                  </a:lnTo>
                  <a:lnTo>
                    <a:pt x="146" y="167"/>
                  </a:lnTo>
                  <a:lnTo>
                    <a:pt x="146" y="261"/>
                  </a:lnTo>
                  <a:lnTo>
                    <a:pt x="146" y="261"/>
                  </a:lnTo>
                  <a:close/>
                  <a:moveTo>
                    <a:pt x="224" y="261"/>
                  </a:moveTo>
                  <a:lnTo>
                    <a:pt x="165" y="261"/>
                  </a:lnTo>
                  <a:lnTo>
                    <a:pt x="165" y="167"/>
                  </a:lnTo>
                  <a:lnTo>
                    <a:pt x="222" y="167"/>
                  </a:lnTo>
                  <a:lnTo>
                    <a:pt x="222" y="185"/>
                  </a:lnTo>
                  <a:lnTo>
                    <a:pt x="186" y="185"/>
                  </a:lnTo>
                  <a:lnTo>
                    <a:pt x="186" y="204"/>
                  </a:lnTo>
                  <a:lnTo>
                    <a:pt x="220" y="204"/>
                  </a:lnTo>
                  <a:lnTo>
                    <a:pt x="220" y="221"/>
                  </a:lnTo>
                  <a:lnTo>
                    <a:pt x="186" y="221"/>
                  </a:lnTo>
                  <a:lnTo>
                    <a:pt x="186" y="243"/>
                  </a:lnTo>
                  <a:lnTo>
                    <a:pt x="224" y="243"/>
                  </a:lnTo>
                  <a:lnTo>
                    <a:pt x="224" y="261"/>
                  </a:lnTo>
                  <a:lnTo>
                    <a:pt x="224" y="261"/>
                  </a:lnTo>
                  <a:close/>
                  <a:moveTo>
                    <a:pt x="327" y="261"/>
                  </a:moveTo>
                  <a:lnTo>
                    <a:pt x="305" y="261"/>
                  </a:lnTo>
                  <a:lnTo>
                    <a:pt x="297" y="220"/>
                  </a:lnTo>
                  <a:cubicBezTo>
                    <a:pt x="295" y="211"/>
                    <a:pt x="293" y="202"/>
                    <a:pt x="292" y="192"/>
                  </a:cubicBezTo>
                  <a:lnTo>
                    <a:pt x="292" y="192"/>
                  </a:lnTo>
                  <a:cubicBezTo>
                    <a:pt x="290" y="202"/>
                    <a:pt x="289" y="211"/>
                    <a:pt x="287" y="220"/>
                  </a:cubicBezTo>
                  <a:lnTo>
                    <a:pt x="278" y="261"/>
                  </a:lnTo>
                  <a:lnTo>
                    <a:pt x="255" y="261"/>
                  </a:lnTo>
                  <a:lnTo>
                    <a:pt x="232" y="167"/>
                  </a:lnTo>
                  <a:lnTo>
                    <a:pt x="255" y="167"/>
                  </a:lnTo>
                  <a:lnTo>
                    <a:pt x="262" y="206"/>
                  </a:lnTo>
                  <a:cubicBezTo>
                    <a:pt x="264" y="217"/>
                    <a:pt x="266" y="229"/>
                    <a:pt x="268" y="238"/>
                  </a:cubicBezTo>
                  <a:lnTo>
                    <a:pt x="268" y="238"/>
                  </a:lnTo>
                  <a:cubicBezTo>
                    <a:pt x="269" y="228"/>
                    <a:pt x="272" y="217"/>
                    <a:pt x="274" y="206"/>
                  </a:cubicBezTo>
                  <a:lnTo>
                    <a:pt x="282" y="167"/>
                  </a:lnTo>
                  <a:lnTo>
                    <a:pt x="304" y="167"/>
                  </a:lnTo>
                  <a:lnTo>
                    <a:pt x="312" y="207"/>
                  </a:lnTo>
                  <a:cubicBezTo>
                    <a:pt x="314" y="218"/>
                    <a:pt x="315" y="228"/>
                    <a:pt x="317" y="238"/>
                  </a:cubicBezTo>
                  <a:lnTo>
                    <a:pt x="317" y="238"/>
                  </a:lnTo>
                  <a:cubicBezTo>
                    <a:pt x="318" y="228"/>
                    <a:pt x="320" y="217"/>
                    <a:pt x="322" y="206"/>
                  </a:cubicBezTo>
                  <a:lnTo>
                    <a:pt x="330" y="167"/>
                  </a:lnTo>
                  <a:lnTo>
                    <a:pt x="351" y="167"/>
                  </a:lnTo>
                  <a:lnTo>
                    <a:pt x="327" y="2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</p:grpSp>
      <p:grpSp>
        <p:nvGrpSpPr>
          <p:cNvPr id="2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7" name="椭圆 6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  <p:sp>
        <p:nvSpPr>
          <p:cNvPr id="28" name="标题 6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80720" y="530860"/>
            <a:ext cx="9745980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u="none" strike="noStrike" kern="1200" cap="none" spc="200" normalizeH="0" baseline="0" dirty="0">
                <a:solidFill>
                  <a:schemeClr val="accent1"/>
                </a:solidFill>
                <a:uFillTx/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1800" b="0">
                <a:latin typeface="+mj-ea"/>
                <a:ea typeface="+mj-ea"/>
                <a:sym typeface="+mn-ea"/>
              </a:rPr>
              <a:t>1.1 </a:t>
            </a:r>
            <a:r>
              <a:rPr sz="1800" b="0">
                <a:latin typeface="+mj-ea"/>
                <a:ea typeface="+mj-ea"/>
                <a:sym typeface="+mn-ea"/>
              </a:rPr>
              <a:t>Research </a:t>
            </a:r>
            <a:r>
              <a:rPr lang="en-US" altLang="zh-CN" sz="1800" b="0">
                <a:latin typeface="+mj-ea"/>
                <a:ea typeface="+mj-ea"/>
                <a:sym typeface="+mn-ea"/>
              </a:rPr>
              <a:t>S</a:t>
            </a:r>
            <a:r>
              <a:rPr sz="1800" b="0">
                <a:latin typeface="+mj-ea"/>
                <a:ea typeface="+mj-ea"/>
                <a:sym typeface="+mn-ea"/>
              </a:rPr>
              <a:t>ignificance</a:t>
            </a:r>
            <a:r>
              <a:rPr sz="1800">
                <a:latin typeface="+mj-ea"/>
                <a:ea typeface="+mj-ea"/>
                <a:sym typeface="+mn-ea"/>
              </a:rPr>
              <a:t> </a:t>
            </a:r>
            <a:endParaRPr lang="zh-CN" altLang="en-US" sz="1800"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1223645" y="8616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kern="0" dirty="0">
                <a:solidFill>
                  <a:srgbClr val="204E6C"/>
                </a:solidFill>
                <a:latin typeface="Microsoft YaHei" panose="020B0503020204020204" pitchFamily="34" charset="-122"/>
                <a:sym typeface="+mn-ea"/>
              </a:rPr>
              <a:t> </a:t>
            </a:r>
            <a:r>
              <a:rPr lang="zh-CN" altLang="en-US" sz="1600" b="1" spc="200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  <a:sym typeface="+mn-ea"/>
              </a:rPr>
              <a:t>연구 </a:t>
            </a:r>
            <a:r>
              <a:rPr lang="zh-CN" altLang="en-US" sz="1600" b="1" spc="200">
                <a:solidFill>
                  <a:schemeClr val="accent1"/>
                </a:solidFill>
                <a:uFillTx/>
                <a:latin typeface="+mj-ea"/>
                <a:ea typeface="+mj-ea"/>
                <a:cs typeface="+mj-cs"/>
                <a:sym typeface="+mn-ea"/>
              </a:rPr>
              <a:t>의의</a:t>
            </a:r>
            <a:endParaRPr lang="zh-CN" altLang="en-US" sz="1600" b="1" spc="200">
              <a:solidFill>
                <a:schemeClr val="accent1"/>
              </a:solidFill>
              <a:uFillTx/>
              <a:latin typeface="+mj-ea"/>
              <a:ea typeface="+mj-ea"/>
              <a:cs typeface="+mj-cs"/>
              <a:sym typeface="+mn-ea"/>
            </a:endParaRPr>
          </a:p>
        </p:txBody>
      </p:sp>
      <p:sp>
        <p:nvSpPr>
          <p:cNvPr id="4" name="文本框 34"/>
          <p:cNvSpPr>
            <a:spLocks noChangeArrowheads="1"/>
          </p:cNvSpPr>
          <p:nvPr/>
        </p:nvSpPr>
        <p:spPr bwMode="auto">
          <a:xfrm>
            <a:off x="2228850" y="1737360"/>
            <a:ext cx="2938145" cy="13677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anchor="ctr">
            <a:noAutofit/>
          </a:bodyPr>
          <a:p>
            <a:pPr algn="ctr">
              <a:spcAft>
                <a:spcPts val="120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Microsoft YaHei" panose="020B0503020204020204" pitchFamily="34" charset="-122"/>
              </a:rPr>
              <a:t>01</a:t>
            </a:r>
            <a:endParaRPr lang="zh-CN" altLang="en-US" sz="2000" b="1" dirty="0">
              <a:solidFill>
                <a:schemeClr val="accent1"/>
              </a:solidFill>
              <a:latin typeface="Microsoft YaHei" panose="020B0503020204020204" pitchFamily="34" charset="-122"/>
            </a:endParaRPr>
          </a:p>
          <a:p>
            <a:pPr algn="l">
              <a:spcAft>
                <a:spcPts val="1200"/>
              </a:spcAft>
            </a:pPr>
            <a:r>
              <a:rPr sz="1400" dirty="0">
                <a:latin typeface="Microsoft YaHei" panose="020B0503020204020204" pitchFamily="34" charset="-122"/>
              </a:rPr>
              <a:t>Enhance the prediction effect of spatio-temporal data and promote the development of modern intelligence</a:t>
            </a:r>
            <a:endParaRPr sz="1400" dirty="0">
              <a:latin typeface="Microsoft YaHei" panose="020B0503020204020204" pitchFamily="34" charset="-122"/>
            </a:endParaRPr>
          </a:p>
        </p:txBody>
      </p:sp>
      <p:sp>
        <p:nvSpPr>
          <p:cNvPr id="18" name="文本框 34"/>
          <p:cNvSpPr>
            <a:spLocks noChangeArrowheads="1"/>
          </p:cNvSpPr>
          <p:nvPr/>
        </p:nvSpPr>
        <p:spPr bwMode="auto">
          <a:xfrm>
            <a:off x="8512596" y="1737247"/>
            <a:ext cx="2808000" cy="13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91440" tIns="45720" rIns="91440" bIns="45720" anchor="ctr">
            <a:noAutofit/>
          </a:bodyPr>
          <a:p>
            <a:pPr algn="ctr">
              <a:spcAft>
                <a:spcPts val="120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Microsoft YaHei" panose="020B0503020204020204" pitchFamily="34" charset="-122"/>
              </a:rPr>
              <a:t>04</a:t>
            </a:r>
            <a:endParaRPr lang="en-US" altLang="zh-CN" sz="2000" dirty="0">
              <a:solidFill>
                <a:schemeClr val="accent6"/>
              </a:solidFill>
              <a:latin typeface="Microsoft YaHei" panose="020B0503020204020204" pitchFamily="34" charset="-122"/>
              <a:ea typeface="冬青黑体简体中文 W3" charset="-122"/>
            </a:endParaRPr>
          </a:p>
          <a:p>
            <a:pPr algn="l">
              <a:spcAft>
                <a:spcPts val="1200"/>
              </a:spcAft>
            </a:pPr>
            <a:r>
              <a:rPr sz="1400" dirty="0">
                <a:latin typeface="Microsoft YaHei" panose="020B0503020204020204" pitchFamily="34" charset="-122"/>
              </a:rPr>
              <a:t>Provide reference for other studies</a:t>
            </a:r>
            <a:endParaRPr sz="1400" dirty="0">
              <a:latin typeface="Microsoft YaHei" panose="020B0503020204020204" pitchFamily="34" charset="-122"/>
            </a:endParaRPr>
          </a:p>
        </p:txBody>
      </p:sp>
      <p:sp>
        <p:nvSpPr>
          <p:cNvPr id="27" name="文本框 34"/>
          <p:cNvSpPr>
            <a:spLocks noChangeArrowheads="1"/>
          </p:cNvSpPr>
          <p:nvPr/>
        </p:nvSpPr>
        <p:spPr bwMode="auto">
          <a:xfrm>
            <a:off x="2306557" y="4435082"/>
            <a:ext cx="2808000" cy="13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91440" tIns="45720" rIns="91440" bIns="45720" anchor="ctr">
            <a:noAutofit/>
          </a:bodyPr>
          <a:p>
            <a:pPr algn="ctr">
              <a:spcAft>
                <a:spcPts val="120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Microsoft YaHei" panose="020B0503020204020204" pitchFamily="34" charset="-122"/>
              </a:rPr>
              <a:t>02</a:t>
            </a:r>
            <a:endParaRPr lang="en-US" altLang="zh-CN" sz="2000" dirty="0">
              <a:latin typeface="Microsoft YaHei" panose="020B0503020204020204" pitchFamily="34" charset="-122"/>
              <a:ea typeface="冬青黑体简体中文 W3" charset="-122"/>
            </a:endParaRPr>
          </a:p>
          <a:p>
            <a:pPr algn="l">
              <a:spcAft>
                <a:spcPts val="1200"/>
              </a:spcAft>
            </a:pPr>
            <a:r>
              <a:rPr sz="1400" dirty="0">
                <a:latin typeface="Microsoft YaHei" panose="020B0503020204020204" pitchFamily="34" charset="-122"/>
              </a:rPr>
              <a:t>Establish and optimize spatio</a:t>
            </a:r>
            <a:r>
              <a:rPr lang="en-US" sz="1400" dirty="0">
                <a:latin typeface="Microsoft YaHei" panose="020B0503020204020204" pitchFamily="34" charset="-122"/>
              </a:rPr>
              <a:t>-</a:t>
            </a:r>
            <a:r>
              <a:rPr sz="1400" dirty="0">
                <a:latin typeface="Microsoft YaHei" panose="020B0503020204020204" pitchFamily="34" charset="-122"/>
              </a:rPr>
              <a:t>temporal prediction models and extend them to applications in various fields</a:t>
            </a:r>
            <a:endParaRPr sz="1400" dirty="0">
              <a:latin typeface="Microsoft YaHei" panose="020B0503020204020204" pitchFamily="34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8512596" y="4435082"/>
            <a:ext cx="2808000" cy="136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lIns="91440" tIns="45720" rIns="91440" bIns="45720" anchor="ctr">
            <a:noAutofit/>
          </a:bodyPr>
          <a:p>
            <a:pPr algn="ctr">
              <a:spcAft>
                <a:spcPts val="1200"/>
              </a:spcAft>
            </a:pPr>
            <a:r>
              <a:rPr lang="en-US" altLang="zh-CN" sz="2000" b="1" dirty="0">
                <a:solidFill>
                  <a:schemeClr val="accent1"/>
                </a:solidFill>
                <a:latin typeface="Microsoft YaHei" panose="020B0503020204020204" pitchFamily="34" charset="-122"/>
              </a:rPr>
              <a:t>03</a:t>
            </a:r>
            <a:endParaRPr lang="zh-CN" altLang="en-US" sz="2000" b="1" dirty="0">
              <a:solidFill>
                <a:srgbClr val="204E6C"/>
              </a:solidFill>
              <a:latin typeface="Microsoft YaHei" panose="020B0503020204020204" pitchFamily="34" charset="-122"/>
            </a:endParaRPr>
          </a:p>
          <a:p>
            <a:pPr algn="l">
              <a:spcAft>
                <a:spcPts val="1200"/>
              </a:spcAft>
            </a:pPr>
            <a:r>
              <a:rPr sz="1400" dirty="0">
                <a:latin typeface="Microsoft YaHei" panose="020B0503020204020204" pitchFamily="34" charset="-122"/>
              </a:rPr>
              <a:t>Optimize deep learning theory and develop deep learning research</a:t>
            </a:r>
            <a:endParaRPr sz="1400" dirty="0">
              <a:latin typeface="Microsoft YaHei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185426" y="2198903"/>
            <a:ext cx="3256300" cy="3263368"/>
            <a:chOff x="5414198" y="2198903"/>
            <a:chExt cx="3256300" cy="3263368"/>
          </a:xfrm>
        </p:grpSpPr>
        <p:sp>
          <p:nvSpPr>
            <p:cNvPr id="38" name="Freeform 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34079" y="3025852"/>
              <a:ext cx="1616538" cy="1616539"/>
            </a:xfrm>
            <a:custGeom>
              <a:avLst/>
              <a:gdLst>
                <a:gd name="T0" fmla="*/ 116 w 211"/>
                <a:gd name="T1" fmla="*/ 10 h 211"/>
                <a:gd name="T2" fmla="*/ 116 w 211"/>
                <a:gd name="T3" fmla="*/ 0 h 211"/>
                <a:gd name="T4" fmla="*/ 181 w 211"/>
                <a:gd name="T5" fmla="*/ 30 h 211"/>
                <a:gd name="T6" fmla="*/ 211 w 211"/>
                <a:gd name="T7" fmla="*/ 95 h 211"/>
                <a:gd name="T8" fmla="*/ 201 w 211"/>
                <a:gd name="T9" fmla="*/ 95 h 211"/>
                <a:gd name="T10" fmla="*/ 174 w 211"/>
                <a:gd name="T11" fmla="*/ 37 h 211"/>
                <a:gd name="T12" fmla="*/ 116 w 211"/>
                <a:gd name="T13" fmla="*/ 10 h 211"/>
                <a:gd name="T14" fmla="*/ 10 w 211"/>
                <a:gd name="T15" fmla="*/ 115 h 211"/>
                <a:gd name="T16" fmla="*/ 0 w 211"/>
                <a:gd name="T17" fmla="*/ 115 h 211"/>
                <a:gd name="T18" fmla="*/ 30 w 211"/>
                <a:gd name="T19" fmla="*/ 180 h 211"/>
                <a:gd name="T20" fmla="*/ 96 w 211"/>
                <a:gd name="T21" fmla="*/ 211 h 211"/>
                <a:gd name="T22" fmla="*/ 96 w 211"/>
                <a:gd name="T23" fmla="*/ 201 h 211"/>
                <a:gd name="T24" fmla="*/ 38 w 211"/>
                <a:gd name="T25" fmla="*/ 173 h 211"/>
                <a:gd name="T26" fmla="*/ 10 w 211"/>
                <a:gd name="T27" fmla="*/ 115 h 211"/>
                <a:gd name="T28" fmla="*/ 10 w 211"/>
                <a:gd name="T29" fmla="*/ 95 h 211"/>
                <a:gd name="T30" fmla="*/ 38 w 211"/>
                <a:gd name="T31" fmla="*/ 37 h 211"/>
                <a:gd name="T32" fmla="*/ 96 w 211"/>
                <a:gd name="T33" fmla="*/ 10 h 211"/>
                <a:gd name="T34" fmla="*/ 96 w 211"/>
                <a:gd name="T35" fmla="*/ 0 h 211"/>
                <a:gd name="T36" fmla="*/ 30 w 211"/>
                <a:gd name="T37" fmla="*/ 30 h 211"/>
                <a:gd name="T38" fmla="*/ 0 w 211"/>
                <a:gd name="T39" fmla="*/ 95 h 211"/>
                <a:gd name="T40" fmla="*/ 10 w 211"/>
                <a:gd name="T41" fmla="*/ 95 h 211"/>
                <a:gd name="T42" fmla="*/ 201 w 211"/>
                <a:gd name="T43" fmla="*/ 115 h 211"/>
                <a:gd name="T44" fmla="*/ 174 w 211"/>
                <a:gd name="T45" fmla="*/ 173 h 211"/>
                <a:gd name="T46" fmla="*/ 116 w 211"/>
                <a:gd name="T47" fmla="*/ 201 h 211"/>
                <a:gd name="T48" fmla="*/ 116 w 211"/>
                <a:gd name="T49" fmla="*/ 211 h 211"/>
                <a:gd name="T50" fmla="*/ 181 w 211"/>
                <a:gd name="T51" fmla="*/ 180 h 211"/>
                <a:gd name="T52" fmla="*/ 211 w 211"/>
                <a:gd name="T53" fmla="*/ 115 h 211"/>
                <a:gd name="T54" fmla="*/ 201 w 211"/>
                <a:gd name="T55" fmla="*/ 11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rgbClr val="BB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6"/>
            <p:cNvSpPr/>
            <p:nvPr>
              <p:custDataLst>
                <p:tags r:id="rId7"/>
              </p:custDataLst>
            </p:nvPr>
          </p:nvSpPr>
          <p:spPr bwMode="auto">
            <a:xfrm>
              <a:off x="5414198" y="2198903"/>
              <a:ext cx="1554947" cy="1554946"/>
            </a:xfrm>
            <a:custGeom>
              <a:avLst/>
              <a:gdLst>
                <a:gd name="T0" fmla="*/ 95 w 203"/>
                <a:gd name="T1" fmla="*/ 203 h 203"/>
                <a:gd name="T2" fmla="*/ 129 w 203"/>
                <a:gd name="T3" fmla="*/ 130 h 203"/>
                <a:gd name="T4" fmla="*/ 203 w 203"/>
                <a:gd name="T5" fmla="*/ 96 h 203"/>
                <a:gd name="T6" fmla="*/ 203 w 203"/>
                <a:gd name="T7" fmla="*/ 0 h 203"/>
                <a:gd name="T8" fmla="*/ 77 w 203"/>
                <a:gd name="T9" fmla="*/ 48 h 203"/>
                <a:gd name="T10" fmla="*/ 40 w 203"/>
                <a:gd name="T11" fmla="*/ 41 h 203"/>
                <a:gd name="T12" fmla="*/ 48 w 203"/>
                <a:gd name="T13" fmla="*/ 78 h 203"/>
                <a:gd name="T14" fmla="*/ 0 w 203"/>
                <a:gd name="T15" fmla="*/ 203 h 203"/>
                <a:gd name="T16" fmla="*/ 95 w 203"/>
                <a:gd name="T1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7"/>
            <p:cNvSpPr/>
            <p:nvPr>
              <p:custDataLst>
                <p:tags r:id="rId8"/>
              </p:custDataLst>
            </p:nvPr>
          </p:nvSpPr>
          <p:spPr bwMode="auto">
            <a:xfrm>
              <a:off x="5414198" y="3907325"/>
              <a:ext cx="1554947" cy="1554946"/>
            </a:xfrm>
            <a:custGeom>
              <a:avLst/>
              <a:gdLst>
                <a:gd name="T0" fmla="*/ 203 w 203"/>
                <a:gd name="T1" fmla="*/ 108 h 203"/>
                <a:gd name="T2" fmla="*/ 129 w 203"/>
                <a:gd name="T3" fmla="*/ 74 h 203"/>
                <a:gd name="T4" fmla="*/ 95 w 203"/>
                <a:gd name="T5" fmla="*/ 0 h 203"/>
                <a:gd name="T6" fmla="*/ 0 w 203"/>
                <a:gd name="T7" fmla="*/ 0 h 203"/>
                <a:gd name="T8" fmla="*/ 48 w 203"/>
                <a:gd name="T9" fmla="*/ 126 h 203"/>
                <a:gd name="T10" fmla="*/ 40 w 203"/>
                <a:gd name="T11" fmla="*/ 162 h 203"/>
                <a:gd name="T12" fmla="*/ 77 w 203"/>
                <a:gd name="T13" fmla="*/ 155 h 203"/>
                <a:gd name="T14" fmla="*/ 203 w 203"/>
                <a:gd name="T15" fmla="*/ 203 h 203"/>
                <a:gd name="T16" fmla="*/ 203 w 203"/>
                <a:gd name="T17" fmla="*/ 10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8"/>
            <p:cNvSpPr/>
            <p:nvPr>
              <p:custDataLst>
                <p:tags r:id="rId9"/>
              </p:custDataLst>
            </p:nvPr>
          </p:nvSpPr>
          <p:spPr bwMode="auto">
            <a:xfrm>
              <a:off x="7122620" y="2198903"/>
              <a:ext cx="1547878" cy="1554946"/>
            </a:xfrm>
            <a:custGeom>
              <a:avLst/>
              <a:gdLst>
                <a:gd name="T0" fmla="*/ 127 w 202"/>
                <a:gd name="T1" fmla="*/ 50 h 203"/>
                <a:gd name="T2" fmla="*/ 0 w 202"/>
                <a:gd name="T3" fmla="*/ 0 h 203"/>
                <a:gd name="T4" fmla="*/ 0 w 202"/>
                <a:gd name="T5" fmla="*/ 96 h 203"/>
                <a:gd name="T6" fmla="*/ 73 w 202"/>
                <a:gd name="T7" fmla="*/ 130 h 203"/>
                <a:gd name="T8" fmla="*/ 107 w 202"/>
                <a:gd name="T9" fmla="*/ 203 h 203"/>
                <a:gd name="T10" fmla="*/ 202 w 202"/>
                <a:gd name="T11" fmla="*/ 203 h 203"/>
                <a:gd name="T12" fmla="*/ 156 w 202"/>
                <a:gd name="T13" fmla="*/ 79 h 203"/>
                <a:gd name="T14" fmla="*/ 163 w 202"/>
                <a:gd name="T15" fmla="*/ 42 h 203"/>
                <a:gd name="T16" fmla="*/ 127 w 202"/>
                <a:gd name="T17" fmla="*/ 5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9"/>
            <p:cNvSpPr/>
            <p:nvPr>
              <p:custDataLst>
                <p:tags r:id="rId10"/>
              </p:custDataLst>
            </p:nvPr>
          </p:nvSpPr>
          <p:spPr bwMode="auto">
            <a:xfrm>
              <a:off x="7122620" y="3907325"/>
              <a:ext cx="1547878" cy="1554946"/>
            </a:xfrm>
            <a:custGeom>
              <a:avLst/>
              <a:gdLst>
                <a:gd name="T0" fmla="*/ 107 w 202"/>
                <a:gd name="T1" fmla="*/ 0 h 203"/>
                <a:gd name="T2" fmla="*/ 73 w 202"/>
                <a:gd name="T3" fmla="*/ 74 h 203"/>
                <a:gd name="T4" fmla="*/ 0 w 202"/>
                <a:gd name="T5" fmla="*/ 108 h 203"/>
                <a:gd name="T6" fmla="*/ 0 w 202"/>
                <a:gd name="T7" fmla="*/ 203 h 203"/>
                <a:gd name="T8" fmla="*/ 123 w 202"/>
                <a:gd name="T9" fmla="*/ 157 h 203"/>
                <a:gd name="T10" fmla="*/ 161 w 202"/>
                <a:gd name="T11" fmla="*/ 164 h 203"/>
                <a:gd name="T12" fmla="*/ 153 w 202"/>
                <a:gd name="T13" fmla="*/ 127 h 203"/>
                <a:gd name="T14" fmla="*/ 202 w 202"/>
                <a:gd name="T15" fmla="*/ 0 h 203"/>
                <a:gd name="T16" fmla="*/ 107 w 202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文本框 42"/>
            <p:cNvSpPr txBox="1"/>
            <p:nvPr>
              <p:custDataLst>
                <p:tags r:id="rId11"/>
              </p:custDataLst>
            </p:nvPr>
          </p:nvSpPr>
          <p:spPr>
            <a:xfrm>
              <a:off x="5717728" y="2656103"/>
              <a:ext cx="72707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2"/>
              </p:custDataLst>
            </p:nvPr>
          </p:nvSpPr>
          <p:spPr>
            <a:xfrm>
              <a:off x="7659800" y="2656143"/>
              <a:ext cx="6219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04</a:t>
              </a:r>
              <a:endParaRPr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13"/>
              </p:custDataLst>
            </p:nvPr>
          </p:nvSpPr>
          <p:spPr>
            <a:xfrm>
              <a:off x="5846497" y="4452597"/>
              <a:ext cx="6219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14"/>
              </p:custDataLst>
            </p:nvPr>
          </p:nvSpPr>
          <p:spPr>
            <a:xfrm>
              <a:off x="7659800" y="4452597"/>
              <a:ext cx="62199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7" grpId="0" animBg="1"/>
      <p:bldP spid="27" grpId="1" animBg="1"/>
      <p:bldP spid="36" grpId="0" animBg="1"/>
      <p:bldP spid="36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747926" y="2121588"/>
            <a:ext cx="4154984" cy="367793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39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zh-CN" altLang="en-US" sz="23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108974" y="3426553"/>
            <a:ext cx="2840703" cy="694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92980" y="3596199"/>
            <a:ext cx="1821011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</a:rPr>
              <a:t>PART TWO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06168" y="3013998"/>
            <a:ext cx="4874895" cy="1237615"/>
            <a:chOff x="2008240" y="2249468"/>
            <a:chExt cx="4874895" cy="1237615"/>
          </a:xfrm>
        </p:grpSpPr>
        <p:sp>
          <p:nvSpPr>
            <p:cNvPr id="10" name="文本框 9"/>
            <p:cNvSpPr txBox="1"/>
            <p:nvPr/>
          </p:nvSpPr>
          <p:spPr>
            <a:xfrm>
              <a:off x="2008241" y="2249468"/>
              <a:ext cx="4616649" cy="110799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Related </a:t>
              </a:r>
              <a:r>
                <a:rPr lang="zh-CN" altLang="en-US" sz="360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research</a:t>
              </a:r>
              <a:endParaRPr lang="zh-CN" altLang="en-US" sz="320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endParaRPr kumimoji="1" lang="zh-CN" altLang="en-US" sz="6600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08240" y="3210223"/>
              <a:ext cx="4874895" cy="2768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OPPOSans L" panose="00020600040101010101" charset="-122"/>
                  <a:ea typeface="OPPOSans L" panose="00020600040101010101" charset="-122"/>
                  <a:sym typeface="+mn-ea"/>
                </a:rPr>
                <a:t>관련 연구</a:t>
              </a:r>
              <a:endParaRPr kumimoji="1" lang="en-US" altLang="zh-CN" dirty="0">
                <a:solidFill>
                  <a:schemeClr val="bg1"/>
                </a:solidFill>
                <a:latin typeface="OPPOSans L" panose="00020600040101010101" charset="-122"/>
                <a:ea typeface="OPPOSans L" panose="00020600040101010101" charset="-122"/>
                <a:sym typeface="+mn-ea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2" name="椭圆 1"/>
            <p:cNvSpPr/>
            <p:nvPr>
              <p:custDataLst>
                <p:tags r:id="rId1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680720" y="607060"/>
            <a:ext cx="8534400" cy="441960"/>
          </a:xfr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en-US" altLang="zh-CN" sz="2000" b="0">
                <a:latin typeface="+mj-ea"/>
                <a:ea typeface="+mj-ea"/>
                <a:sym typeface="+mn-ea"/>
              </a:rPr>
              <a:t>2.1 </a:t>
            </a:r>
            <a:r>
              <a:rPr sz="2000" b="0">
                <a:latin typeface="+mj-ea"/>
                <a:ea typeface="+mj-ea"/>
                <a:sym typeface="+mn-ea"/>
              </a:rPr>
              <a:t>spatio</a:t>
            </a:r>
            <a:r>
              <a:rPr lang="en-US" altLang="zh-CN" sz="2000" b="0">
                <a:latin typeface="+mj-ea"/>
                <a:ea typeface="+mj-ea"/>
                <a:sym typeface="+mn-ea"/>
              </a:rPr>
              <a:t>-</a:t>
            </a:r>
            <a:r>
              <a:rPr sz="2000" b="0">
                <a:latin typeface="+mj-ea"/>
                <a:ea typeface="+mj-ea"/>
                <a:sym typeface="+mn-ea"/>
              </a:rPr>
              <a:t>temporal prediction method</a:t>
            </a:r>
            <a:endParaRPr sz="2000" b="0">
              <a:latin typeface="+mj-ea"/>
              <a:ea typeface="+mj-ea"/>
              <a:sym typeface="+mn-ea"/>
            </a:endParaRPr>
          </a:p>
        </p:txBody>
      </p:sp>
      <p:sp>
        <p:nvSpPr>
          <p:cNvPr id="2" name="矩形: 剪去对角 1"/>
          <p:cNvSpPr/>
          <p:nvPr/>
        </p:nvSpPr>
        <p:spPr>
          <a:xfrm>
            <a:off x="843280" y="1841500"/>
            <a:ext cx="3067685" cy="3175000"/>
          </a:xfrm>
          <a:prstGeom prst="snip2DiagRect">
            <a:avLst>
              <a:gd name="adj1" fmla="val 0"/>
              <a:gd name="adj2" fmla="val 14663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096135" y="1517650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0740" y="3178810"/>
            <a:ext cx="1144905" cy="369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kern="1200" cap="none" spc="0" normalizeH="0" baseline="0" noProof="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Traditional</a:t>
            </a:r>
            <a:endParaRPr kumimoji="0" lang="zh-CN" altLang="en-US" sz="1400" b="0" i="0" kern="1200" cap="none" spc="0" normalizeH="0" baseline="0" noProof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kern="1200" cap="none" spc="0" normalizeH="0" baseline="0" noProof="0" dirty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  methods</a:t>
            </a:r>
            <a:endParaRPr kumimoji="0" lang="zh-CN" altLang="en-US" sz="1400" b="0" i="0" kern="1200" cap="none" spc="0" normalizeH="0" baseline="0" noProof="0" dirty="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5" name="Text Placeholder 32"/>
          <p:cNvSpPr txBox="1"/>
          <p:nvPr>
            <p:custDataLst>
              <p:tags r:id="rId1"/>
            </p:custDataLst>
          </p:nvPr>
        </p:nvSpPr>
        <p:spPr>
          <a:xfrm>
            <a:off x="2428875" y="2226310"/>
            <a:ext cx="1203960" cy="3778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defPPr>
              <a:defRPr lang="zh-SG"/>
            </a:defPPr>
            <a:lvl1pPr marR="0" lvl="0" indent="0" defTabSz="6858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Neris Thin" panose="00000300000000000000" pitchFamily="50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Neris Thin" panose="00000300000000000000" pitchFamily="50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Neris Thin" panose="00000300000000000000" pitchFamily="50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zh-CN" altLang="en-US" dirty="0">
                <a:sym typeface="+mn-lt"/>
              </a:rPr>
              <a:t>CMAQ</a:t>
            </a:r>
            <a:r>
              <a:rPr lang="en-US" altLang="zh-CN" dirty="0">
                <a:sym typeface="+mn-lt"/>
              </a:rPr>
              <a:t>,WRF</a:t>
            </a:r>
            <a:endParaRPr lang="en-US" altLang="zh-CN" dirty="0">
              <a:sym typeface="+mn-lt"/>
            </a:endParaRPr>
          </a:p>
        </p:txBody>
      </p:sp>
      <p:sp>
        <p:nvSpPr>
          <p:cNvPr id="81" name="图形 79"/>
          <p:cNvSpPr/>
          <p:nvPr/>
        </p:nvSpPr>
        <p:spPr>
          <a:xfrm>
            <a:off x="2214880" y="1624330"/>
            <a:ext cx="315595" cy="340360"/>
          </a:xfrm>
          <a:custGeom>
            <a:avLst/>
            <a:gdLst>
              <a:gd name="connsiteX0" fmla="*/ 1545669 w 1545669"/>
              <a:gd name="connsiteY0" fmla="*/ 379333 h 1666875"/>
              <a:gd name="connsiteX1" fmla="*/ 1311831 w 1545669"/>
              <a:gd name="connsiteY1" fmla="*/ 149543 h 1666875"/>
              <a:gd name="connsiteX2" fmla="*/ 828913 w 1545669"/>
              <a:gd name="connsiteY2" fmla="*/ 149543 h 1666875"/>
              <a:gd name="connsiteX3" fmla="*/ 828913 w 1545669"/>
              <a:gd name="connsiteY3" fmla="*/ 0 h 1666875"/>
              <a:gd name="connsiteX4" fmla="*/ 616387 w 1545669"/>
              <a:gd name="connsiteY4" fmla="*/ 0 h 1666875"/>
              <a:gd name="connsiteX5" fmla="*/ 616387 w 1545669"/>
              <a:gd name="connsiteY5" fmla="*/ 149543 h 1666875"/>
              <a:gd name="connsiteX6" fmla="*/ 228124 w 1545669"/>
              <a:gd name="connsiteY6" fmla="*/ 149543 h 1666875"/>
              <a:gd name="connsiteX7" fmla="*/ 228124 w 1545669"/>
              <a:gd name="connsiteY7" fmla="*/ 598408 h 1666875"/>
              <a:gd name="connsiteX8" fmla="*/ 1311950 w 1545669"/>
              <a:gd name="connsiteY8" fmla="*/ 598408 h 1666875"/>
              <a:gd name="connsiteX9" fmla="*/ 1545669 w 1545669"/>
              <a:gd name="connsiteY9" fmla="*/ 379333 h 1666875"/>
              <a:gd name="connsiteX10" fmla="*/ 616387 w 1545669"/>
              <a:gd name="connsiteY10" fmla="*/ 1666875 h 1666875"/>
              <a:gd name="connsiteX11" fmla="*/ 828913 w 1545669"/>
              <a:gd name="connsiteY11" fmla="*/ 1666875 h 1666875"/>
              <a:gd name="connsiteX12" fmla="*/ 828913 w 1545669"/>
              <a:gd name="connsiteY12" fmla="*/ 1218009 h 1666875"/>
              <a:gd name="connsiteX13" fmla="*/ 616387 w 1545669"/>
              <a:gd name="connsiteY13" fmla="*/ 1218009 h 1666875"/>
              <a:gd name="connsiteX14" fmla="*/ 616387 w 1545669"/>
              <a:gd name="connsiteY14" fmla="*/ 1666875 h 1666875"/>
              <a:gd name="connsiteX15" fmla="*/ 0 w 1545669"/>
              <a:gd name="connsiteY15" fmla="*/ 913567 h 1666875"/>
              <a:gd name="connsiteX16" fmla="*/ 233839 w 1545669"/>
              <a:gd name="connsiteY16" fmla="*/ 1132642 h 1666875"/>
              <a:gd name="connsiteX17" fmla="*/ 1317665 w 1545669"/>
              <a:gd name="connsiteY17" fmla="*/ 1132642 h 1666875"/>
              <a:gd name="connsiteX18" fmla="*/ 1317665 w 1545669"/>
              <a:gd name="connsiteY18" fmla="*/ 683895 h 1666875"/>
              <a:gd name="connsiteX19" fmla="*/ 233839 w 1545669"/>
              <a:gd name="connsiteY19" fmla="*/ 683895 h 1666875"/>
              <a:gd name="connsiteX20" fmla="*/ 0 w 1545669"/>
              <a:gd name="connsiteY20" fmla="*/ 913567 h 1666875"/>
              <a:gd name="connsiteX21" fmla="*/ 1241584 w 1545669"/>
              <a:gd name="connsiteY21" fmla="*/ 760809 h 1666875"/>
              <a:gd name="connsiteX22" fmla="*/ 1241584 w 1545669"/>
              <a:gd name="connsiteY22" fmla="*/ 1055727 h 1666875"/>
              <a:gd name="connsiteX23" fmla="*/ 259199 w 1545669"/>
              <a:gd name="connsiteY23" fmla="*/ 1055727 h 1666875"/>
              <a:gd name="connsiteX24" fmla="*/ 101322 w 1545669"/>
              <a:gd name="connsiteY24" fmla="*/ 913567 h 1666875"/>
              <a:gd name="connsiteX25" fmla="*/ 259199 w 1545669"/>
              <a:gd name="connsiteY25" fmla="*/ 760809 h 1666875"/>
              <a:gd name="connsiteX26" fmla="*/ 1241584 w 1545669"/>
              <a:gd name="connsiteY26" fmla="*/ 760809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5669" h="1666875">
                <a:moveTo>
                  <a:pt x="1545669" y="379333"/>
                </a:moveTo>
                <a:lnTo>
                  <a:pt x="1311831" y="149543"/>
                </a:lnTo>
                <a:lnTo>
                  <a:pt x="828913" y="149543"/>
                </a:lnTo>
                <a:lnTo>
                  <a:pt x="828913" y="0"/>
                </a:lnTo>
                <a:lnTo>
                  <a:pt x="616387" y="0"/>
                </a:lnTo>
                <a:lnTo>
                  <a:pt x="616387" y="149543"/>
                </a:lnTo>
                <a:lnTo>
                  <a:pt x="228124" y="149543"/>
                </a:lnTo>
                <a:lnTo>
                  <a:pt x="228124" y="598408"/>
                </a:lnTo>
                <a:lnTo>
                  <a:pt x="1311950" y="598408"/>
                </a:lnTo>
                <a:lnTo>
                  <a:pt x="1545669" y="379333"/>
                </a:lnTo>
                <a:close/>
                <a:moveTo>
                  <a:pt x="616387" y="1666875"/>
                </a:moveTo>
                <a:lnTo>
                  <a:pt x="828913" y="1666875"/>
                </a:lnTo>
                <a:lnTo>
                  <a:pt x="828913" y="1218009"/>
                </a:lnTo>
                <a:lnTo>
                  <a:pt x="616387" y="1218009"/>
                </a:lnTo>
                <a:lnTo>
                  <a:pt x="616387" y="1666875"/>
                </a:lnTo>
                <a:close/>
                <a:moveTo>
                  <a:pt x="0" y="913567"/>
                </a:moveTo>
                <a:lnTo>
                  <a:pt x="233839" y="1132642"/>
                </a:lnTo>
                <a:lnTo>
                  <a:pt x="1317665" y="1132642"/>
                </a:lnTo>
                <a:lnTo>
                  <a:pt x="1317665" y="683895"/>
                </a:lnTo>
                <a:lnTo>
                  <a:pt x="233839" y="683895"/>
                </a:lnTo>
                <a:lnTo>
                  <a:pt x="0" y="913567"/>
                </a:lnTo>
                <a:close/>
                <a:moveTo>
                  <a:pt x="1241584" y="760809"/>
                </a:moveTo>
                <a:lnTo>
                  <a:pt x="1241584" y="1055727"/>
                </a:lnTo>
                <a:lnTo>
                  <a:pt x="259199" y="1055727"/>
                </a:lnTo>
                <a:lnTo>
                  <a:pt x="101322" y="913567"/>
                </a:lnTo>
                <a:lnTo>
                  <a:pt x="259199" y="760809"/>
                </a:lnTo>
                <a:lnTo>
                  <a:pt x="1241584" y="760809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" name="矩形: 剪去对角 2"/>
          <p:cNvSpPr/>
          <p:nvPr/>
        </p:nvSpPr>
        <p:spPr>
          <a:xfrm>
            <a:off x="4452620" y="1838325"/>
            <a:ext cx="3007995" cy="3181350"/>
          </a:xfrm>
          <a:prstGeom prst="snip2DiagRect">
            <a:avLst>
              <a:gd name="adj1" fmla="val 0"/>
              <a:gd name="adj2" fmla="val 14713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35930" y="1522730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598035" y="3178810"/>
            <a:ext cx="1042035" cy="3695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zh-SG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pPr algn="ctr"/>
            <a:r>
              <a:rPr lang="zh-CN" altLang="en-US" sz="1400" noProof="0" dirty="0">
                <a:sym typeface="+mn-lt"/>
              </a:rPr>
              <a:t> </a:t>
            </a:r>
            <a:r>
              <a:rPr lang="zh-CN" altLang="en-US" sz="1400" b="1" noProof="0" dirty="0">
                <a:sym typeface="+mn-lt"/>
              </a:rPr>
              <a:t>D</a:t>
            </a:r>
            <a:r>
              <a:rPr lang="zh-CN" altLang="en-US" sz="1400" noProof="0" dirty="0">
                <a:sym typeface="+mn-lt"/>
              </a:rPr>
              <a:t>eep </a:t>
            </a:r>
            <a:endParaRPr lang="zh-CN" altLang="en-US" sz="1400" noProof="0" dirty="0">
              <a:sym typeface="+mn-lt"/>
            </a:endParaRPr>
          </a:p>
          <a:p>
            <a:pPr algn="ctr"/>
            <a:r>
              <a:rPr lang="en-US" altLang="zh-CN" sz="1400" noProof="0" dirty="0">
                <a:sym typeface="+mn-lt"/>
              </a:rPr>
              <a:t> </a:t>
            </a:r>
            <a:r>
              <a:rPr lang="zh-CN" altLang="en-US" sz="1400" noProof="0" dirty="0">
                <a:sym typeface="+mn-lt"/>
              </a:rPr>
              <a:t>learning </a:t>
            </a:r>
            <a:endParaRPr lang="zh-CN" altLang="en-US" sz="1400" noProof="0" dirty="0">
              <a:sym typeface="+mn-lt"/>
            </a:endParaRPr>
          </a:p>
          <a:p>
            <a:pPr algn="ctr"/>
            <a:r>
              <a:rPr lang="zh-CN" altLang="en-US" sz="1400" noProof="0" dirty="0">
                <a:sym typeface="+mn-lt"/>
              </a:rPr>
              <a:t> methods</a:t>
            </a:r>
            <a:endParaRPr lang="zh-CN" altLang="en-US" sz="1400" noProof="0" dirty="0">
              <a:sym typeface="+mn-lt"/>
            </a:endParaRPr>
          </a:p>
        </p:txBody>
      </p:sp>
      <p:sp>
        <p:nvSpPr>
          <p:cNvPr id="69" name="图形 67"/>
          <p:cNvSpPr/>
          <p:nvPr/>
        </p:nvSpPr>
        <p:spPr>
          <a:xfrm>
            <a:off x="5640070" y="1628140"/>
            <a:ext cx="345440" cy="345440"/>
          </a:xfrm>
          <a:custGeom>
            <a:avLst/>
            <a:gdLst>
              <a:gd name="connsiteX0" fmla="*/ 1088572 w 1905000"/>
              <a:gd name="connsiteY0" fmla="*/ 0 h 1905000"/>
              <a:gd name="connsiteX1" fmla="*/ 1156607 w 1905000"/>
              <a:gd name="connsiteY1" fmla="*/ 68036 h 1905000"/>
              <a:gd name="connsiteX2" fmla="*/ 1156607 w 1905000"/>
              <a:gd name="connsiteY2" fmla="*/ 1836964 h 1905000"/>
              <a:gd name="connsiteX3" fmla="*/ 1088572 w 1905000"/>
              <a:gd name="connsiteY3" fmla="*/ 1905000 h 1905000"/>
              <a:gd name="connsiteX4" fmla="*/ 1020536 w 1905000"/>
              <a:gd name="connsiteY4" fmla="*/ 1905000 h 1905000"/>
              <a:gd name="connsiteX5" fmla="*/ 54701 w 1905000"/>
              <a:gd name="connsiteY5" fmla="*/ 1711779 h 1905000"/>
              <a:gd name="connsiteX6" fmla="*/ 0 w 1905000"/>
              <a:gd name="connsiteY6" fmla="*/ 1645104 h 1905000"/>
              <a:gd name="connsiteX7" fmla="*/ 0 w 1905000"/>
              <a:gd name="connsiteY7" fmla="*/ 259896 h 1905000"/>
              <a:gd name="connsiteX8" fmla="*/ 54701 w 1905000"/>
              <a:gd name="connsiteY8" fmla="*/ 193221 h 1905000"/>
              <a:gd name="connsiteX9" fmla="*/ 1020536 w 1905000"/>
              <a:gd name="connsiteY9" fmla="*/ 0 h 1905000"/>
              <a:gd name="connsiteX10" fmla="*/ 1088572 w 1905000"/>
              <a:gd name="connsiteY10" fmla="*/ 0 h 1905000"/>
              <a:gd name="connsiteX11" fmla="*/ 1836964 w 1905000"/>
              <a:gd name="connsiteY11" fmla="*/ 136071 h 1905000"/>
              <a:gd name="connsiteX12" fmla="*/ 1905000 w 1905000"/>
              <a:gd name="connsiteY12" fmla="*/ 204107 h 1905000"/>
              <a:gd name="connsiteX13" fmla="*/ 1905000 w 1905000"/>
              <a:gd name="connsiteY13" fmla="*/ 1700893 h 1905000"/>
              <a:gd name="connsiteX14" fmla="*/ 1836964 w 1905000"/>
              <a:gd name="connsiteY14" fmla="*/ 1768929 h 1905000"/>
              <a:gd name="connsiteX15" fmla="*/ 1360714 w 1905000"/>
              <a:gd name="connsiteY15" fmla="*/ 1768929 h 1905000"/>
              <a:gd name="connsiteX16" fmla="*/ 1292690 w 1905000"/>
              <a:gd name="connsiteY16" fmla="*/ 1700882 h 1905000"/>
              <a:gd name="connsiteX17" fmla="*/ 1360714 w 1905000"/>
              <a:gd name="connsiteY17" fmla="*/ 1632857 h 1905000"/>
              <a:gd name="connsiteX18" fmla="*/ 1734911 w 1905000"/>
              <a:gd name="connsiteY18" fmla="*/ 1632857 h 1905000"/>
              <a:gd name="connsiteX19" fmla="*/ 1768929 w 1905000"/>
              <a:gd name="connsiteY19" fmla="*/ 1598839 h 1905000"/>
              <a:gd name="connsiteX20" fmla="*/ 1768929 w 1905000"/>
              <a:gd name="connsiteY20" fmla="*/ 306161 h 1905000"/>
              <a:gd name="connsiteX21" fmla="*/ 1734911 w 1905000"/>
              <a:gd name="connsiteY21" fmla="*/ 272143 h 1905000"/>
              <a:gd name="connsiteX22" fmla="*/ 1360714 w 1905000"/>
              <a:gd name="connsiteY22" fmla="*/ 272143 h 1905000"/>
              <a:gd name="connsiteX23" fmla="*/ 1292690 w 1905000"/>
              <a:gd name="connsiteY23" fmla="*/ 204096 h 1905000"/>
              <a:gd name="connsiteX24" fmla="*/ 1360714 w 1905000"/>
              <a:gd name="connsiteY24" fmla="*/ 136071 h 1905000"/>
              <a:gd name="connsiteX25" fmla="*/ 952500 w 1905000"/>
              <a:gd name="connsiteY25" fmla="*/ 850446 h 1905000"/>
              <a:gd name="connsiteX26" fmla="*/ 850446 w 1905000"/>
              <a:gd name="connsiteY26" fmla="*/ 952500 h 1905000"/>
              <a:gd name="connsiteX27" fmla="*/ 952500 w 1905000"/>
              <a:gd name="connsiteY27" fmla="*/ 1054554 h 1905000"/>
              <a:gd name="connsiteX28" fmla="*/ 1054554 w 1905000"/>
              <a:gd name="connsiteY28" fmla="*/ 952500 h 1905000"/>
              <a:gd name="connsiteX29" fmla="*/ 952500 w 1905000"/>
              <a:gd name="connsiteY29" fmla="*/ 85044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905000" h="1905000">
                <a:moveTo>
                  <a:pt x="1088572" y="0"/>
                </a:moveTo>
                <a:cubicBezTo>
                  <a:pt x="1126147" y="0"/>
                  <a:pt x="1156607" y="30461"/>
                  <a:pt x="1156607" y="68036"/>
                </a:cubicBezTo>
                <a:lnTo>
                  <a:pt x="1156607" y="1836964"/>
                </a:lnTo>
                <a:cubicBezTo>
                  <a:pt x="1156607" y="1874539"/>
                  <a:pt x="1126147" y="1905000"/>
                  <a:pt x="1088572" y="1905000"/>
                </a:cubicBezTo>
                <a:lnTo>
                  <a:pt x="1020536" y="1905000"/>
                </a:lnTo>
                <a:lnTo>
                  <a:pt x="54701" y="1711779"/>
                </a:lnTo>
                <a:cubicBezTo>
                  <a:pt x="22911" y="1705425"/>
                  <a:pt x="20" y="1677523"/>
                  <a:pt x="0" y="1645104"/>
                </a:cubicBezTo>
                <a:lnTo>
                  <a:pt x="0" y="259896"/>
                </a:lnTo>
                <a:cubicBezTo>
                  <a:pt x="20" y="227478"/>
                  <a:pt x="22911" y="199576"/>
                  <a:pt x="54701" y="193221"/>
                </a:cubicBezTo>
                <a:lnTo>
                  <a:pt x="1020536" y="0"/>
                </a:lnTo>
                <a:lnTo>
                  <a:pt x="1088572" y="0"/>
                </a:lnTo>
                <a:close/>
                <a:moveTo>
                  <a:pt x="1836964" y="136071"/>
                </a:moveTo>
                <a:cubicBezTo>
                  <a:pt x="1874539" y="136071"/>
                  <a:pt x="1905000" y="166532"/>
                  <a:pt x="1905000" y="204107"/>
                </a:cubicBezTo>
                <a:lnTo>
                  <a:pt x="1905000" y="1700893"/>
                </a:lnTo>
                <a:cubicBezTo>
                  <a:pt x="1905000" y="1738468"/>
                  <a:pt x="1874539" y="1768929"/>
                  <a:pt x="1836964" y="1768929"/>
                </a:cubicBezTo>
                <a:lnTo>
                  <a:pt x="1360714" y="1768929"/>
                </a:lnTo>
                <a:cubicBezTo>
                  <a:pt x="1323139" y="1768922"/>
                  <a:pt x="1292684" y="1738457"/>
                  <a:pt x="1292690" y="1700882"/>
                </a:cubicBezTo>
                <a:cubicBezTo>
                  <a:pt x="1292696" y="1663315"/>
                  <a:pt x="1323148" y="1632863"/>
                  <a:pt x="1360714" y="1632857"/>
                </a:cubicBezTo>
                <a:lnTo>
                  <a:pt x="1734911" y="1632857"/>
                </a:lnTo>
                <a:cubicBezTo>
                  <a:pt x="1753698" y="1632857"/>
                  <a:pt x="1768929" y="1617627"/>
                  <a:pt x="1768929" y="1598839"/>
                </a:cubicBezTo>
                <a:lnTo>
                  <a:pt x="1768929" y="306161"/>
                </a:lnTo>
                <a:cubicBezTo>
                  <a:pt x="1768929" y="287373"/>
                  <a:pt x="1753698" y="272143"/>
                  <a:pt x="1734911" y="272143"/>
                </a:cubicBezTo>
                <a:lnTo>
                  <a:pt x="1360714" y="272143"/>
                </a:lnTo>
                <a:cubicBezTo>
                  <a:pt x="1323139" y="272137"/>
                  <a:pt x="1292684" y="241671"/>
                  <a:pt x="1292690" y="204096"/>
                </a:cubicBezTo>
                <a:cubicBezTo>
                  <a:pt x="1292696" y="166530"/>
                  <a:pt x="1323148" y="136078"/>
                  <a:pt x="1360714" y="136071"/>
                </a:cubicBezTo>
                <a:close/>
                <a:moveTo>
                  <a:pt x="952500" y="850446"/>
                </a:moveTo>
                <a:cubicBezTo>
                  <a:pt x="896137" y="850446"/>
                  <a:pt x="850446" y="896137"/>
                  <a:pt x="850446" y="952500"/>
                </a:cubicBezTo>
                <a:cubicBezTo>
                  <a:pt x="850446" y="1008863"/>
                  <a:pt x="896137" y="1054554"/>
                  <a:pt x="952500" y="1054554"/>
                </a:cubicBezTo>
                <a:cubicBezTo>
                  <a:pt x="1008863" y="1054554"/>
                  <a:pt x="1054554" y="1008863"/>
                  <a:pt x="1054554" y="952500"/>
                </a:cubicBezTo>
                <a:cubicBezTo>
                  <a:pt x="1054554" y="896137"/>
                  <a:pt x="1008863" y="850446"/>
                  <a:pt x="952500" y="850446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" name="矩形: 剪去对角 4"/>
          <p:cNvSpPr/>
          <p:nvPr/>
        </p:nvSpPr>
        <p:spPr>
          <a:xfrm>
            <a:off x="8035290" y="1838325"/>
            <a:ext cx="3004185" cy="3181350"/>
          </a:xfrm>
          <a:prstGeom prst="snip2DiagRect">
            <a:avLst>
              <a:gd name="adj1" fmla="val 0"/>
              <a:gd name="adj2" fmla="val 14353"/>
            </a:avLst>
          </a:prstGeom>
          <a:solidFill>
            <a:schemeClr val="bg1"/>
          </a:solidFill>
          <a:ln w="19050">
            <a:gradFill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  <a:effectLst>
            <a:outerShdw blurRad="254000" dist="63500" dir="5400000" algn="t" rotWithShape="0">
              <a:schemeClr val="accent1">
                <a:lumMod val="7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9312275" y="1522730"/>
            <a:ext cx="553720" cy="553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9415780" y="1626235"/>
            <a:ext cx="347345" cy="347345"/>
            <a:chOff x="8710716" y="-551046"/>
            <a:chExt cx="1905000" cy="1904123"/>
          </a:xfrm>
        </p:grpSpPr>
        <p:sp>
          <p:nvSpPr>
            <p:cNvPr id="76" name="任意多边形: 形状 75"/>
            <p:cNvSpPr/>
            <p:nvPr/>
          </p:nvSpPr>
          <p:spPr>
            <a:xfrm>
              <a:off x="8710716" y="-105438"/>
              <a:ext cx="1905000" cy="1458515"/>
            </a:xfrm>
            <a:custGeom>
              <a:avLst/>
              <a:gdLst>
                <a:gd name="connsiteX0" fmla="*/ 1718965 w 1905000"/>
                <a:gd name="connsiteY0" fmla="*/ 1458516 h 1458515"/>
                <a:gd name="connsiteX1" fmla="*/ 186035 w 1905000"/>
                <a:gd name="connsiteY1" fmla="*/ 1458516 h 1458515"/>
                <a:gd name="connsiteX2" fmla="*/ 0 w 1905000"/>
                <a:gd name="connsiteY2" fmla="*/ 1272481 h 1458515"/>
                <a:gd name="connsiteX3" fmla="*/ 0 w 1905000"/>
                <a:gd name="connsiteY3" fmla="*/ 186035 h 1458515"/>
                <a:gd name="connsiteX4" fmla="*/ 186035 w 1905000"/>
                <a:gd name="connsiteY4" fmla="*/ 0 h 1458515"/>
                <a:gd name="connsiteX5" fmla="*/ 1718965 w 1905000"/>
                <a:gd name="connsiteY5" fmla="*/ 0 h 1458515"/>
                <a:gd name="connsiteX6" fmla="*/ 1905000 w 1905000"/>
                <a:gd name="connsiteY6" fmla="*/ 186035 h 1458515"/>
                <a:gd name="connsiteX7" fmla="*/ 1905000 w 1905000"/>
                <a:gd name="connsiteY7" fmla="*/ 1272481 h 1458515"/>
                <a:gd name="connsiteX8" fmla="*/ 1718965 w 1905000"/>
                <a:gd name="connsiteY8" fmla="*/ 1458516 h 1458515"/>
                <a:gd name="connsiteX9" fmla="*/ 186035 w 1905000"/>
                <a:gd name="connsiteY9" fmla="*/ 148828 h 1458515"/>
                <a:gd name="connsiteX10" fmla="*/ 148828 w 1905000"/>
                <a:gd name="connsiteY10" fmla="*/ 186035 h 1458515"/>
                <a:gd name="connsiteX11" fmla="*/ 148828 w 1905000"/>
                <a:gd name="connsiteY11" fmla="*/ 1272481 h 1458515"/>
                <a:gd name="connsiteX12" fmla="*/ 186035 w 1905000"/>
                <a:gd name="connsiteY12" fmla="*/ 1309688 h 1458515"/>
                <a:gd name="connsiteX13" fmla="*/ 1718965 w 1905000"/>
                <a:gd name="connsiteY13" fmla="*/ 1309688 h 1458515"/>
                <a:gd name="connsiteX14" fmla="*/ 1756172 w 1905000"/>
                <a:gd name="connsiteY14" fmla="*/ 1272481 h 1458515"/>
                <a:gd name="connsiteX15" fmla="*/ 1756172 w 1905000"/>
                <a:gd name="connsiteY15" fmla="*/ 186035 h 1458515"/>
                <a:gd name="connsiteX16" fmla="*/ 1718965 w 1905000"/>
                <a:gd name="connsiteY16" fmla="*/ 148828 h 145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000" h="1458515">
                  <a:moveTo>
                    <a:pt x="1718965" y="1458516"/>
                  </a:moveTo>
                  <a:lnTo>
                    <a:pt x="186035" y="1458516"/>
                  </a:lnTo>
                  <a:cubicBezTo>
                    <a:pt x="83291" y="1458516"/>
                    <a:pt x="0" y="1375225"/>
                    <a:pt x="0" y="1272481"/>
                  </a:cubicBezTo>
                  <a:lnTo>
                    <a:pt x="0" y="186035"/>
                  </a:lnTo>
                  <a:cubicBezTo>
                    <a:pt x="0" y="83291"/>
                    <a:pt x="83291" y="0"/>
                    <a:pt x="186035" y="0"/>
                  </a:cubicBezTo>
                  <a:lnTo>
                    <a:pt x="1718965" y="0"/>
                  </a:lnTo>
                  <a:cubicBezTo>
                    <a:pt x="1821709" y="0"/>
                    <a:pt x="1905000" y="83291"/>
                    <a:pt x="1905000" y="186035"/>
                  </a:cubicBezTo>
                  <a:lnTo>
                    <a:pt x="1905000" y="1272481"/>
                  </a:lnTo>
                  <a:cubicBezTo>
                    <a:pt x="1905000" y="1375225"/>
                    <a:pt x="1821709" y="1458516"/>
                    <a:pt x="1718965" y="1458516"/>
                  </a:cubicBezTo>
                  <a:close/>
                  <a:moveTo>
                    <a:pt x="186035" y="148828"/>
                  </a:moveTo>
                  <a:cubicBezTo>
                    <a:pt x="165486" y="148828"/>
                    <a:pt x="148828" y="165486"/>
                    <a:pt x="148828" y="186035"/>
                  </a:cubicBezTo>
                  <a:lnTo>
                    <a:pt x="148828" y="1272481"/>
                  </a:lnTo>
                  <a:cubicBezTo>
                    <a:pt x="148828" y="1293029"/>
                    <a:pt x="165486" y="1309688"/>
                    <a:pt x="186035" y="1309688"/>
                  </a:cubicBezTo>
                  <a:lnTo>
                    <a:pt x="1718965" y="1309688"/>
                  </a:lnTo>
                  <a:cubicBezTo>
                    <a:pt x="1739514" y="1309688"/>
                    <a:pt x="1756172" y="1293029"/>
                    <a:pt x="1756172" y="1272481"/>
                  </a:cubicBezTo>
                  <a:lnTo>
                    <a:pt x="1756172" y="186035"/>
                  </a:lnTo>
                  <a:cubicBezTo>
                    <a:pt x="1756172" y="165486"/>
                    <a:pt x="1739514" y="148828"/>
                    <a:pt x="1718965" y="14882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8898611" y="-551046"/>
              <a:ext cx="1536650" cy="1719948"/>
            </a:xfrm>
            <a:custGeom>
              <a:avLst/>
              <a:gdLst>
                <a:gd name="connsiteX0" fmla="*/ 1201787 w 1536650"/>
                <a:gd name="connsiteY0" fmla="*/ 1719948 h 1719948"/>
                <a:gd name="connsiteX1" fmla="*/ 85576 w 1536650"/>
                <a:gd name="connsiteY1" fmla="*/ 1719948 h 1719948"/>
                <a:gd name="connsiteX2" fmla="*/ 0 w 1536650"/>
                <a:gd name="connsiteY2" fmla="*/ 1634372 h 1719948"/>
                <a:gd name="connsiteX3" fmla="*/ 0 w 1536650"/>
                <a:gd name="connsiteY3" fmla="*/ 715358 h 1719948"/>
                <a:gd name="connsiteX4" fmla="*/ 85576 w 1536650"/>
                <a:gd name="connsiteY4" fmla="*/ 629782 h 1719948"/>
                <a:gd name="connsiteX5" fmla="*/ 1201787 w 1536650"/>
                <a:gd name="connsiteY5" fmla="*/ 629782 h 1719948"/>
                <a:gd name="connsiteX6" fmla="*/ 1287363 w 1536650"/>
                <a:gd name="connsiteY6" fmla="*/ 715358 h 1719948"/>
                <a:gd name="connsiteX7" fmla="*/ 1287363 w 1536650"/>
                <a:gd name="connsiteY7" fmla="*/ 1634372 h 1719948"/>
                <a:gd name="connsiteX8" fmla="*/ 1201787 w 1536650"/>
                <a:gd name="connsiteY8" fmla="*/ 1719948 h 1719948"/>
                <a:gd name="connsiteX9" fmla="*/ 148828 w 1536650"/>
                <a:gd name="connsiteY9" fmla="*/ 1571120 h 1719948"/>
                <a:gd name="connsiteX10" fmla="*/ 1138535 w 1536650"/>
                <a:gd name="connsiteY10" fmla="*/ 1571120 h 1719948"/>
                <a:gd name="connsiteX11" fmla="*/ 1138535 w 1536650"/>
                <a:gd name="connsiteY11" fmla="*/ 778610 h 1719948"/>
                <a:gd name="connsiteX12" fmla="*/ 148828 w 1536650"/>
                <a:gd name="connsiteY12" fmla="*/ 778610 h 1719948"/>
                <a:gd name="connsiteX13" fmla="*/ 1428750 w 1536650"/>
                <a:gd name="connsiteY13" fmla="*/ 1029758 h 1719948"/>
                <a:gd name="connsiteX14" fmla="*/ 1354336 w 1536650"/>
                <a:gd name="connsiteY14" fmla="*/ 955344 h 1719948"/>
                <a:gd name="connsiteX15" fmla="*/ 1354336 w 1536650"/>
                <a:gd name="connsiteY15" fmla="*/ 750705 h 1719948"/>
                <a:gd name="connsiteX16" fmla="*/ 1428750 w 1536650"/>
                <a:gd name="connsiteY16" fmla="*/ 676291 h 1719948"/>
                <a:gd name="connsiteX17" fmla="*/ 1503164 w 1536650"/>
                <a:gd name="connsiteY17" fmla="*/ 750705 h 1719948"/>
                <a:gd name="connsiteX18" fmla="*/ 1503164 w 1536650"/>
                <a:gd name="connsiteY18" fmla="*/ 955344 h 1719948"/>
                <a:gd name="connsiteX19" fmla="*/ 1428750 w 1536650"/>
                <a:gd name="connsiteY19" fmla="*/ 1029758 h 1719948"/>
                <a:gd name="connsiteX20" fmla="*/ 1462236 w 1536650"/>
                <a:gd name="connsiteY20" fmla="*/ 1254860 h 1719948"/>
                <a:gd name="connsiteX21" fmla="*/ 1395264 w 1536650"/>
                <a:gd name="connsiteY21" fmla="*/ 1254860 h 1719948"/>
                <a:gd name="connsiteX22" fmla="*/ 1320850 w 1536650"/>
                <a:gd name="connsiteY22" fmla="*/ 1180446 h 1719948"/>
                <a:gd name="connsiteX23" fmla="*/ 1395264 w 1536650"/>
                <a:gd name="connsiteY23" fmla="*/ 1106032 h 1719948"/>
                <a:gd name="connsiteX24" fmla="*/ 1462236 w 1536650"/>
                <a:gd name="connsiteY24" fmla="*/ 1106032 h 1719948"/>
                <a:gd name="connsiteX25" fmla="*/ 1536650 w 1536650"/>
                <a:gd name="connsiteY25" fmla="*/ 1180446 h 1719948"/>
                <a:gd name="connsiteX26" fmla="*/ 1462236 w 1536650"/>
                <a:gd name="connsiteY26" fmla="*/ 1254860 h 1719948"/>
                <a:gd name="connsiteX27" fmla="*/ 1462236 w 1536650"/>
                <a:gd name="connsiteY27" fmla="*/ 1463220 h 1719948"/>
                <a:gd name="connsiteX28" fmla="*/ 1395264 w 1536650"/>
                <a:gd name="connsiteY28" fmla="*/ 1463220 h 1719948"/>
                <a:gd name="connsiteX29" fmla="*/ 1320850 w 1536650"/>
                <a:gd name="connsiteY29" fmla="*/ 1388806 h 1719948"/>
                <a:gd name="connsiteX30" fmla="*/ 1395264 w 1536650"/>
                <a:gd name="connsiteY30" fmla="*/ 1314392 h 1719948"/>
                <a:gd name="connsiteX31" fmla="*/ 1462236 w 1536650"/>
                <a:gd name="connsiteY31" fmla="*/ 1314392 h 1719948"/>
                <a:gd name="connsiteX32" fmla="*/ 1536650 w 1536650"/>
                <a:gd name="connsiteY32" fmla="*/ 1388806 h 1719948"/>
                <a:gd name="connsiteX33" fmla="*/ 1462236 w 1536650"/>
                <a:gd name="connsiteY33" fmla="*/ 1463220 h 1719948"/>
                <a:gd name="connsiteX34" fmla="*/ 1462236 w 1536650"/>
                <a:gd name="connsiteY34" fmla="*/ 1669719 h 1719948"/>
                <a:gd name="connsiteX35" fmla="*/ 1395264 w 1536650"/>
                <a:gd name="connsiteY35" fmla="*/ 1669719 h 1719948"/>
                <a:gd name="connsiteX36" fmla="*/ 1320850 w 1536650"/>
                <a:gd name="connsiteY36" fmla="*/ 1595305 h 1719948"/>
                <a:gd name="connsiteX37" fmla="*/ 1395264 w 1536650"/>
                <a:gd name="connsiteY37" fmla="*/ 1520891 h 1719948"/>
                <a:gd name="connsiteX38" fmla="*/ 1462236 w 1536650"/>
                <a:gd name="connsiteY38" fmla="*/ 1520891 h 1719948"/>
                <a:gd name="connsiteX39" fmla="*/ 1536650 w 1536650"/>
                <a:gd name="connsiteY39" fmla="*/ 1595305 h 1719948"/>
                <a:gd name="connsiteX40" fmla="*/ 1462236 w 1536650"/>
                <a:gd name="connsiteY40" fmla="*/ 1669719 h 1719948"/>
                <a:gd name="connsiteX41" fmla="*/ 615776 w 1536650"/>
                <a:gd name="connsiteY41" fmla="*/ 588854 h 1719948"/>
                <a:gd name="connsiteX42" fmla="*/ 613916 w 1536650"/>
                <a:gd name="connsiteY42" fmla="*/ 588854 h 1719948"/>
                <a:gd name="connsiteX43" fmla="*/ 558106 w 1536650"/>
                <a:gd name="connsiteY43" fmla="*/ 560949 h 1719948"/>
                <a:gd name="connsiteX44" fmla="*/ 329282 w 1536650"/>
                <a:gd name="connsiteY44" fmla="*/ 278176 h 1719948"/>
                <a:gd name="connsiteX45" fmla="*/ 330656 w 1536650"/>
                <a:gd name="connsiteY45" fmla="*/ 172947 h 1719948"/>
                <a:gd name="connsiteX46" fmla="*/ 435885 w 1536650"/>
                <a:gd name="connsiteY46" fmla="*/ 174321 h 1719948"/>
                <a:gd name="connsiteX47" fmla="*/ 444624 w 1536650"/>
                <a:gd name="connsiteY47" fmla="*/ 185158 h 1719948"/>
                <a:gd name="connsiteX48" fmla="*/ 617637 w 1536650"/>
                <a:gd name="connsiteY48" fmla="*/ 399099 h 1719948"/>
                <a:gd name="connsiteX49" fmla="*/ 945059 w 1536650"/>
                <a:gd name="connsiteY49" fmla="*/ 25168 h 1719948"/>
                <a:gd name="connsiteX50" fmla="*/ 1050169 w 1536650"/>
                <a:gd name="connsiteY50" fmla="*/ 18657 h 1719948"/>
                <a:gd name="connsiteX51" fmla="*/ 1056680 w 1536650"/>
                <a:gd name="connsiteY51" fmla="*/ 123767 h 1719948"/>
                <a:gd name="connsiteX52" fmla="*/ 671587 w 1536650"/>
                <a:gd name="connsiteY52" fmla="*/ 562810 h 1719948"/>
                <a:gd name="connsiteX53" fmla="*/ 615776 w 1536650"/>
                <a:gd name="connsiteY53" fmla="*/ 588854 h 17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36650" h="1719948">
                  <a:moveTo>
                    <a:pt x="1201787" y="1719948"/>
                  </a:moveTo>
                  <a:lnTo>
                    <a:pt x="85576" y="1719948"/>
                  </a:lnTo>
                  <a:cubicBezTo>
                    <a:pt x="38314" y="1719948"/>
                    <a:pt x="0" y="1681634"/>
                    <a:pt x="0" y="1634372"/>
                  </a:cubicBezTo>
                  <a:lnTo>
                    <a:pt x="0" y="715358"/>
                  </a:lnTo>
                  <a:cubicBezTo>
                    <a:pt x="0" y="668096"/>
                    <a:pt x="38314" y="629782"/>
                    <a:pt x="85576" y="629782"/>
                  </a:cubicBezTo>
                  <a:lnTo>
                    <a:pt x="1201787" y="629782"/>
                  </a:lnTo>
                  <a:cubicBezTo>
                    <a:pt x="1249050" y="629782"/>
                    <a:pt x="1287363" y="668096"/>
                    <a:pt x="1287363" y="715358"/>
                  </a:cubicBezTo>
                  <a:lnTo>
                    <a:pt x="1287363" y="1634372"/>
                  </a:lnTo>
                  <a:cubicBezTo>
                    <a:pt x="1287363" y="1681634"/>
                    <a:pt x="1249050" y="1719948"/>
                    <a:pt x="1201787" y="1719948"/>
                  </a:cubicBezTo>
                  <a:close/>
                  <a:moveTo>
                    <a:pt x="148828" y="1571120"/>
                  </a:moveTo>
                  <a:lnTo>
                    <a:pt x="1138535" y="1571120"/>
                  </a:lnTo>
                  <a:lnTo>
                    <a:pt x="1138535" y="778610"/>
                  </a:lnTo>
                  <a:lnTo>
                    <a:pt x="148828" y="778610"/>
                  </a:lnTo>
                  <a:close/>
                  <a:moveTo>
                    <a:pt x="1428750" y="1029758"/>
                  </a:moveTo>
                  <a:cubicBezTo>
                    <a:pt x="1387652" y="1029758"/>
                    <a:pt x="1354336" y="996441"/>
                    <a:pt x="1354336" y="955344"/>
                  </a:cubicBezTo>
                  <a:lnTo>
                    <a:pt x="1354336" y="750705"/>
                  </a:lnTo>
                  <a:cubicBezTo>
                    <a:pt x="1354336" y="709607"/>
                    <a:pt x="1387652" y="676291"/>
                    <a:pt x="1428750" y="676291"/>
                  </a:cubicBezTo>
                  <a:cubicBezTo>
                    <a:pt x="1469848" y="676291"/>
                    <a:pt x="1503164" y="709607"/>
                    <a:pt x="1503164" y="750705"/>
                  </a:cubicBezTo>
                  <a:lnTo>
                    <a:pt x="1503164" y="955344"/>
                  </a:lnTo>
                  <a:cubicBezTo>
                    <a:pt x="1503164" y="996441"/>
                    <a:pt x="1469848" y="1029758"/>
                    <a:pt x="1428750" y="1029758"/>
                  </a:cubicBezTo>
                  <a:close/>
                  <a:moveTo>
                    <a:pt x="1462236" y="1254860"/>
                  </a:moveTo>
                  <a:lnTo>
                    <a:pt x="1395264" y="1254860"/>
                  </a:lnTo>
                  <a:cubicBezTo>
                    <a:pt x="1354166" y="1254860"/>
                    <a:pt x="1320850" y="1221544"/>
                    <a:pt x="1320850" y="1180446"/>
                  </a:cubicBezTo>
                  <a:cubicBezTo>
                    <a:pt x="1320850" y="1139349"/>
                    <a:pt x="1354166" y="1106032"/>
                    <a:pt x="1395264" y="1106032"/>
                  </a:cubicBezTo>
                  <a:lnTo>
                    <a:pt x="1462236" y="1106032"/>
                  </a:lnTo>
                  <a:cubicBezTo>
                    <a:pt x="1503334" y="1106032"/>
                    <a:pt x="1536650" y="1139349"/>
                    <a:pt x="1536650" y="1180446"/>
                  </a:cubicBezTo>
                  <a:cubicBezTo>
                    <a:pt x="1536650" y="1221544"/>
                    <a:pt x="1503334" y="1254860"/>
                    <a:pt x="1462236" y="1254860"/>
                  </a:cubicBezTo>
                  <a:close/>
                  <a:moveTo>
                    <a:pt x="1462236" y="1463220"/>
                  </a:moveTo>
                  <a:lnTo>
                    <a:pt x="1395264" y="1463220"/>
                  </a:lnTo>
                  <a:cubicBezTo>
                    <a:pt x="1354166" y="1463220"/>
                    <a:pt x="1320850" y="1429903"/>
                    <a:pt x="1320850" y="1388806"/>
                  </a:cubicBezTo>
                  <a:cubicBezTo>
                    <a:pt x="1320850" y="1347708"/>
                    <a:pt x="1354166" y="1314392"/>
                    <a:pt x="1395264" y="1314392"/>
                  </a:cubicBezTo>
                  <a:lnTo>
                    <a:pt x="1462236" y="1314392"/>
                  </a:lnTo>
                  <a:cubicBezTo>
                    <a:pt x="1503334" y="1314392"/>
                    <a:pt x="1536650" y="1347708"/>
                    <a:pt x="1536650" y="1388806"/>
                  </a:cubicBezTo>
                  <a:cubicBezTo>
                    <a:pt x="1536650" y="1429903"/>
                    <a:pt x="1503334" y="1463220"/>
                    <a:pt x="1462236" y="1463220"/>
                  </a:cubicBezTo>
                  <a:close/>
                  <a:moveTo>
                    <a:pt x="1462236" y="1669719"/>
                  </a:moveTo>
                  <a:lnTo>
                    <a:pt x="1395264" y="1669719"/>
                  </a:lnTo>
                  <a:cubicBezTo>
                    <a:pt x="1354166" y="1669719"/>
                    <a:pt x="1320850" y="1636402"/>
                    <a:pt x="1320850" y="1595305"/>
                  </a:cubicBezTo>
                  <a:cubicBezTo>
                    <a:pt x="1320850" y="1554207"/>
                    <a:pt x="1354166" y="1520891"/>
                    <a:pt x="1395264" y="1520891"/>
                  </a:cubicBezTo>
                  <a:lnTo>
                    <a:pt x="1462236" y="1520891"/>
                  </a:lnTo>
                  <a:cubicBezTo>
                    <a:pt x="1503334" y="1520891"/>
                    <a:pt x="1536650" y="1554207"/>
                    <a:pt x="1536650" y="1595305"/>
                  </a:cubicBezTo>
                  <a:cubicBezTo>
                    <a:pt x="1536650" y="1636402"/>
                    <a:pt x="1503334" y="1669719"/>
                    <a:pt x="1462236" y="1669719"/>
                  </a:cubicBezTo>
                  <a:close/>
                  <a:moveTo>
                    <a:pt x="615776" y="588854"/>
                  </a:moveTo>
                  <a:lnTo>
                    <a:pt x="613916" y="588854"/>
                  </a:lnTo>
                  <a:cubicBezTo>
                    <a:pt x="592123" y="588178"/>
                    <a:pt x="571722" y="577978"/>
                    <a:pt x="558106" y="560949"/>
                  </a:cubicBezTo>
                  <a:lnTo>
                    <a:pt x="329282" y="278176"/>
                  </a:lnTo>
                  <a:cubicBezTo>
                    <a:pt x="300604" y="248738"/>
                    <a:pt x="301219" y="201626"/>
                    <a:pt x="330656" y="172947"/>
                  </a:cubicBezTo>
                  <a:cubicBezTo>
                    <a:pt x="360094" y="144269"/>
                    <a:pt x="407206" y="144884"/>
                    <a:pt x="435885" y="174321"/>
                  </a:cubicBezTo>
                  <a:cubicBezTo>
                    <a:pt x="439130" y="177653"/>
                    <a:pt x="442056" y="181281"/>
                    <a:pt x="444624" y="185158"/>
                  </a:cubicBezTo>
                  <a:lnTo>
                    <a:pt x="617637" y="399099"/>
                  </a:lnTo>
                  <a:lnTo>
                    <a:pt x="945059" y="25168"/>
                  </a:lnTo>
                  <a:cubicBezTo>
                    <a:pt x="972286" y="-5655"/>
                    <a:pt x="1019345" y="-8571"/>
                    <a:pt x="1050169" y="18657"/>
                  </a:cubicBezTo>
                  <a:cubicBezTo>
                    <a:pt x="1080992" y="45884"/>
                    <a:pt x="1083907" y="92943"/>
                    <a:pt x="1056680" y="123767"/>
                  </a:cubicBezTo>
                  <a:lnTo>
                    <a:pt x="671587" y="562810"/>
                  </a:lnTo>
                  <a:cubicBezTo>
                    <a:pt x="657618" y="579144"/>
                    <a:pt x="637268" y="588640"/>
                    <a:pt x="615776" y="588854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86280" y="2415540"/>
            <a:ext cx="319405" cy="1734820"/>
            <a:chOff x="3128" y="3804"/>
            <a:chExt cx="503" cy="273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3128" y="3804"/>
              <a:ext cx="15" cy="2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143" y="3804"/>
              <a:ext cx="4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2"/>
              </p:custDataLst>
            </p:nvPr>
          </p:nvCxnSpPr>
          <p:spPr>
            <a:xfrm>
              <a:off x="3128" y="6536"/>
              <a:ext cx="4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296160" y="3627120"/>
            <a:ext cx="231775" cy="1017270"/>
            <a:chOff x="3616" y="5712"/>
            <a:chExt cx="365" cy="1602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3616" y="5712"/>
              <a:ext cx="15" cy="16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616" y="5712"/>
              <a:ext cx="351" cy="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3"/>
              </p:custDataLst>
            </p:nvPr>
          </p:nvCxnSpPr>
          <p:spPr>
            <a:xfrm flipV="1">
              <a:off x="3631" y="7286"/>
              <a:ext cx="351" cy="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2499360" y="3342005"/>
            <a:ext cx="10547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ARIMA</a:t>
            </a:r>
            <a:endParaRPr lang="en-US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GWR</a:t>
            </a:r>
            <a:endParaRPr lang="en-US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endParaRPr lang="en-US" altLang="en-US" b="0"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28570" y="4311650"/>
            <a:ext cx="854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RF</a:t>
            </a:r>
            <a:endParaRPr lang="en-US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altLang="en-US" b="0">
                <a:latin typeface="Times New Roman" panose="02020603050405020304" charset="0"/>
                <a:ea typeface="SimSun" panose="02010600030101010101" pitchFamily="2" charset="-122"/>
              </a:rPr>
              <a:t>SVM</a:t>
            </a:r>
            <a:endParaRPr lang="en-US" altLang="en-US" b="0"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640070" y="2522220"/>
            <a:ext cx="319405" cy="1734820"/>
            <a:chOff x="3128" y="3804"/>
            <a:chExt cx="503" cy="2732"/>
          </a:xfrm>
        </p:grpSpPr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 flipH="1">
              <a:off x="3128" y="3804"/>
              <a:ext cx="15" cy="2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3143" y="3804"/>
              <a:ext cx="4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6"/>
              </p:custDataLst>
            </p:nvPr>
          </p:nvCxnSpPr>
          <p:spPr>
            <a:xfrm>
              <a:off x="3128" y="6536"/>
              <a:ext cx="48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5978525" y="2153920"/>
            <a:ext cx="10490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RNN</a:t>
            </a:r>
            <a:endParaRPr lang="en-US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altLang="en-US" b="0">
                <a:latin typeface="Times New Roman" panose="02020603050405020304" charset="0"/>
                <a:ea typeface="SimSun" panose="02010600030101010101" pitchFamily="2" charset="-122"/>
              </a:rPr>
              <a:t>LSTM</a:t>
            </a:r>
            <a:endParaRPr lang="en-US" altLang="en-US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altLang="en-US" b="0">
                <a:latin typeface="Times New Roman" panose="02020603050405020304" charset="0"/>
                <a:ea typeface="SimSun" panose="02010600030101010101" pitchFamily="2" charset="-122"/>
              </a:rPr>
              <a:t>GRU</a:t>
            </a:r>
            <a:endParaRPr lang="en-US" altLang="en-US" b="0"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59475" y="3934460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Times New Roman" panose="02020603050405020304" charset="0"/>
                <a:ea typeface="SimSun" panose="02010600030101010101" pitchFamily="2" charset="-122"/>
              </a:rPr>
              <a:t>CNN</a:t>
            </a:r>
            <a:endParaRPr lang="en-US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0"/>
            <a:r>
              <a:rPr lang="en-US" altLang="en-US" b="0">
                <a:latin typeface="Times New Roman" panose="02020603050405020304" charset="0"/>
                <a:ea typeface="SimSun" panose="02010600030101010101" pitchFamily="2" charset="-122"/>
              </a:rPr>
              <a:t>GCN</a:t>
            </a:r>
            <a:endParaRPr lang="en-US" altLang="en-US" b="0"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242300" y="3178810"/>
            <a:ext cx="2621280" cy="1193800"/>
            <a:chOff x="12980" y="5006"/>
            <a:chExt cx="4128" cy="1880"/>
          </a:xfrm>
        </p:grpSpPr>
        <p:sp>
          <p:nvSpPr>
            <p:cNvPr id="44" name="文本框 43"/>
            <p:cNvSpPr txBox="1"/>
            <p:nvPr/>
          </p:nvSpPr>
          <p:spPr>
            <a:xfrm>
              <a:off x="12980" y="5006"/>
              <a:ext cx="4128" cy="58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>
              <a:defPPr>
                <a:defRPr lang="zh-SG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ea"/>
                  <a:ea typeface="+mj-ea"/>
                  <a:cs typeface="+mn-ea"/>
                </a:defRPr>
              </a:lvl1pPr>
            </a:lstStyle>
            <a:p>
              <a:pPr algn="l"/>
              <a:r>
                <a:rPr lang="zh-CN" altLang="en-US" sz="1800" noProof="0" dirty="0">
                  <a:sym typeface="+mn-lt"/>
                </a:rPr>
                <a:t>Spatio</a:t>
              </a:r>
              <a:r>
                <a:rPr lang="en-US" altLang="zh-CN" sz="1800" noProof="0" dirty="0">
                  <a:sym typeface="+mn-lt"/>
                </a:rPr>
                <a:t>-</a:t>
              </a:r>
              <a:r>
                <a:rPr lang="zh-CN" altLang="en-US" sz="1800" noProof="0" dirty="0">
                  <a:sym typeface="+mn-lt"/>
                </a:rPr>
                <a:t>temporal </a:t>
              </a:r>
              <a:endParaRPr lang="zh-CN" altLang="en-US" sz="1800" noProof="0" dirty="0">
                <a:sym typeface="+mn-lt"/>
              </a:endParaRPr>
            </a:p>
            <a:p>
              <a:pPr algn="l"/>
              <a:r>
                <a:rPr lang="zh-CN" altLang="en-US" sz="1800" noProof="0" dirty="0">
                  <a:sym typeface="+mn-lt"/>
                </a:rPr>
                <a:t>data prediction</a:t>
              </a:r>
              <a:endParaRPr lang="zh-CN" altLang="en-US" sz="1800" noProof="0" dirty="0">
                <a:sym typeface="+mn-lt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6140" y="5960"/>
              <a:ext cx="769" cy="927"/>
            </a:xfrm>
            <a:custGeom>
              <a:avLst/>
              <a:gdLst>
                <a:gd name="T0" fmla="*/ 61 w 132"/>
                <a:gd name="T1" fmla="*/ 112 h 162"/>
                <a:gd name="T2" fmla="*/ 56 w 132"/>
                <a:gd name="T3" fmla="*/ 109 h 162"/>
                <a:gd name="T4" fmla="*/ 53 w 132"/>
                <a:gd name="T5" fmla="*/ 104 h 162"/>
                <a:gd name="T6" fmla="*/ 56 w 132"/>
                <a:gd name="T7" fmla="*/ 98 h 162"/>
                <a:gd name="T8" fmla="*/ 61 w 132"/>
                <a:gd name="T9" fmla="*/ 96 h 162"/>
                <a:gd name="T10" fmla="*/ 67 w 132"/>
                <a:gd name="T11" fmla="*/ 98 h 162"/>
                <a:gd name="T12" fmla="*/ 69 w 132"/>
                <a:gd name="T13" fmla="*/ 104 h 162"/>
                <a:gd name="T14" fmla="*/ 67 w 132"/>
                <a:gd name="T15" fmla="*/ 109 h 162"/>
                <a:gd name="T16" fmla="*/ 61 w 132"/>
                <a:gd name="T17" fmla="*/ 112 h 162"/>
                <a:gd name="T18" fmla="*/ 43 w 132"/>
                <a:gd name="T19" fmla="*/ 61 h 162"/>
                <a:gd name="T20" fmla="*/ 38 w 132"/>
                <a:gd name="T21" fmla="*/ 59 h 162"/>
                <a:gd name="T22" fmla="*/ 36 w 132"/>
                <a:gd name="T23" fmla="*/ 54 h 162"/>
                <a:gd name="T24" fmla="*/ 39 w 132"/>
                <a:gd name="T25" fmla="*/ 44 h 162"/>
                <a:gd name="T26" fmla="*/ 48 w 132"/>
                <a:gd name="T27" fmla="*/ 36 h 162"/>
                <a:gd name="T28" fmla="*/ 63 w 132"/>
                <a:gd name="T29" fmla="*/ 32 h 162"/>
                <a:gd name="T30" fmla="*/ 76 w 132"/>
                <a:gd name="T31" fmla="*/ 35 h 162"/>
                <a:gd name="T32" fmla="*/ 85 w 132"/>
                <a:gd name="T33" fmla="*/ 43 h 162"/>
                <a:gd name="T34" fmla="*/ 88 w 132"/>
                <a:gd name="T35" fmla="*/ 53 h 162"/>
                <a:gd name="T36" fmla="*/ 86 w 132"/>
                <a:gd name="T37" fmla="*/ 61 h 162"/>
                <a:gd name="T38" fmla="*/ 82 w 132"/>
                <a:gd name="T39" fmla="*/ 67 h 162"/>
                <a:gd name="T40" fmla="*/ 73 w 132"/>
                <a:gd name="T41" fmla="*/ 75 h 162"/>
                <a:gd name="T42" fmla="*/ 70 w 132"/>
                <a:gd name="T43" fmla="*/ 78 h 162"/>
                <a:gd name="T44" fmla="*/ 69 w 132"/>
                <a:gd name="T45" fmla="*/ 80 h 162"/>
                <a:gd name="T46" fmla="*/ 68 w 132"/>
                <a:gd name="T47" fmla="*/ 82 h 162"/>
                <a:gd name="T48" fmla="*/ 67 w 132"/>
                <a:gd name="T49" fmla="*/ 86 h 162"/>
                <a:gd name="T50" fmla="*/ 61 w 132"/>
                <a:gd name="T51" fmla="*/ 91 h 162"/>
                <a:gd name="T52" fmla="*/ 56 w 132"/>
                <a:gd name="T53" fmla="*/ 89 h 162"/>
                <a:gd name="T54" fmla="*/ 54 w 132"/>
                <a:gd name="T55" fmla="*/ 84 h 162"/>
                <a:gd name="T56" fmla="*/ 56 w 132"/>
                <a:gd name="T57" fmla="*/ 77 h 162"/>
                <a:gd name="T58" fmla="*/ 59 w 132"/>
                <a:gd name="T59" fmla="*/ 71 h 162"/>
                <a:gd name="T60" fmla="*/ 65 w 132"/>
                <a:gd name="T61" fmla="*/ 65 h 162"/>
                <a:gd name="T62" fmla="*/ 70 w 132"/>
                <a:gd name="T63" fmla="*/ 61 h 162"/>
                <a:gd name="T64" fmla="*/ 73 w 132"/>
                <a:gd name="T65" fmla="*/ 57 h 162"/>
                <a:gd name="T66" fmla="*/ 74 w 132"/>
                <a:gd name="T67" fmla="*/ 53 h 162"/>
                <a:gd name="T68" fmla="*/ 71 w 132"/>
                <a:gd name="T69" fmla="*/ 46 h 162"/>
                <a:gd name="T70" fmla="*/ 63 w 132"/>
                <a:gd name="T71" fmla="*/ 43 h 162"/>
                <a:gd name="T72" fmla="*/ 54 w 132"/>
                <a:gd name="T73" fmla="*/ 46 h 162"/>
                <a:gd name="T74" fmla="*/ 49 w 132"/>
                <a:gd name="T75" fmla="*/ 55 h 162"/>
                <a:gd name="T76" fmla="*/ 43 w 132"/>
                <a:gd name="T77" fmla="*/ 61 h 162"/>
                <a:gd name="T78" fmla="*/ 60 w 132"/>
                <a:gd name="T79" fmla="*/ 0 h 162"/>
                <a:gd name="T80" fmla="*/ 2 w 132"/>
                <a:gd name="T81" fmla="*/ 42 h 162"/>
                <a:gd name="T82" fmla="*/ 23 w 132"/>
                <a:gd name="T83" fmla="*/ 134 h 162"/>
                <a:gd name="T84" fmla="*/ 16 w 132"/>
                <a:gd name="T85" fmla="*/ 155 h 162"/>
                <a:gd name="T86" fmla="*/ 25 w 132"/>
                <a:gd name="T87" fmla="*/ 154 h 162"/>
                <a:gd name="T88" fmla="*/ 63 w 132"/>
                <a:gd name="T89" fmla="*/ 160 h 162"/>
                <a:gd name="T90" fmla="*/ 77 w 132"/>
                <a:gd name="T91" fmla="*/ 162 h 162"/>
                <a:gd name="T92" fmla="*/ 87 w 132"/>
                <a:gd name="T93" fmla="*/ 159 h 162"/>
                <a:gd name="T94" fmla="*/ 90 w 132"/>
                <a:gd name="T95" fmla="*/ 150 h 162"/>
                <a:gd name="T96" fmla="*/ 99 w 132"/>
                <a:gd name="T97" fmla="*/ 130 h 162"/>
                <a:gd name="T98" fmla="*/ 120 w 132"/>
                <a:gd name="T99" fmla="*/ 123 h 162"/>
                <a:gd name="T100" fmla="*/ 119 w 132"/>
                <a:gd name="T101" fmla="*/ 111 h 162"/>
                <a:gd name="T102" fmla="*/ 123 w 132"/>
                <a:gd name="T103" fmla="*/ 104 h 162"/>
                <a:gd name="T104" fmla="*/ 121 w 132"/>
                <a:gd name="T105" fmla="*/ 99 h 162"/>
                <a:gd name="T106" fmla="*/ 122 w 132"/>
                <a:gd name="T107" fmla="*/ 86 h 162"/>
                <a:gd name="T108" fmla="*/ 132 w 132"/>
                <a:gd name="T109" fmla="*/ 81 h 162"/>
                <a:gd name="T110" fmla="*/ 120 w 132"/>
                <a:gd name="T111" fmla="*/ 61 h 162"/>
                <a:gd name="T112" fmla="*/ 123 w 132"/>
                <a:gd name="T113" fmla="*/ 51 h 162"/>
                <a:gd name="T114" fmla="*/ 115 w 132"/>
                <a:gd name="T115" fmla="*/ 27 h 162"/>
                <a:gd name="T116" fmla="*/ 62 w 132"/>
                <a:gd name="T117" fmla="*/ 0 h 162"/>
                <a:gd name="T118" fmla="*/ 60 w 132"/>
                <a:gd name="T1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2" h="162">
                  <a:moveTo>
                    <a:pt x="61" y="112"/>
                  </a:moveTo>
                  <a:cubicBezTo>
                    <a:pt x="59" y="112"/>
                    <a:pt x="57" y="111"/>
                    <a:pt x="56" y="109"/>
                  </a:cubicBezTo>
                  <a:cubicBezTo>
                    <a:pt x="54" y="108"/>
                    <a:pt x="53" y="106"/>
                    <a:pt x="53" y="104"/>
                  </a:cubicBezTo>
                  <a:cubicBezTo>
                    <a:pt x="53" y="102"/>
                    <a:pt x="54" y="100"/>
                    <a:pt x="56" y="98"/>
                  </a:cubicBezTo>
                  <a:cubicBezTo>
                    <a:pt x="57" y="97"/>
                    <a:pt x="59" y="96"/>
                    <a:pt x="61" y="96"/>
                  </a:cubicBezTo>
                  <a:cubicBezTo>
                    <a:pt x="63" y="96"/>
                    <a:pt x="65" y="97"/>
                    <a:pt x="67" y="98"/>
                  </a:cubicBezTo>
                  <a:cubicBezTo>
                    <a:pt x="68" y="100"/>
                    <a:pt x="69" y="102"/>
                    <a:pt x="69" y="104"/>
                  </a:cubicBezTo>
                  <a:cubicBezTo>
                    <a:pt x="69" y="106"/>
                    <a:pt x="68" y="108"/>
                    <a:pt x="67" y="109"/>
                  </a:cubicBezTo>
                  <a:cubicBezTo>
                    <a:pt x="65" y="111"/>
                    <a:pt x="63" y="112"/>
                    <a:pt x="61" y="112"/>
                  </a:cubicBezTo>
                  <a:moveTo>
                    <a:pt x="43" y="61"/>
                  </a:moveTo>
                  <a:cubicBezTo>
                    <a:pt x="41" y="61"/>
                    <a:pt x="39" y="60"/>
                    <a:pt x="38" y="59"/>
                  </a:cubicBezTo>
                  <a:cubicBezTo>
                    <a:pt x="36" y="57"/>
                    <a:pt x="36" y="56"/>
                    <a:pt x="36" y="54"/>
                  </a:cubicBezTo>
                  <a:cubicBezTo>
                    <a:pt x="36" y="51"/>
                    <a:pt x="37" y="48"/>
                    <a:pt x="39" y="44"/>
                  </a:cubicBezTo>
                  <a:cubicBezTo>
                    <a:pt x="41" y="41"/>
                    <a:pt x="44" y="38"/>
                    <a:pt x="48" y="36"/>
                  </a:cubicBezTo>
                  <a:cubicBezTo>
                    <a:pt x="52" y="34"/>
                    <a:pt x="57" y="32"/>
                    <a:pt x="63" y="32"/>
                  </a:cubicBezTo>
                  <a:cubicBezTo>
                    <a:pt x="68" y="32"/>
                    <a:pt x="72" y="33"/>
                    <a:pt x="76" y="35"/>
                  </a:cubicBezTo>
                  <a:cubicBezTo>
                    <a:pt x="80" y="37"/>
                    <a:pt x="83" y="40"/>
                    <a:pt x="85" y="43"/>
                  </a:cubicBezTo>
                  <a:cubicBezTo>
                    <a:pt x="87" y="46"/>
                    <a:pt x="88" y="50"/>
                    <a:pt x="88" y="53"/>
                  </a:cubicBezTo>
                  <a:cubicBezTo>
                    <a:pt x="88" y="56"/>
                    <a:pt x="87" y="59"/>
                    <a:pt x="86" y="61"/>
                  </a:cubicBezTo>
                  <a:cubicBezTo>
                    <a:pt x="85" y="63"/>
                    <a:pt x="84" y="65"/>
                    <a:pt x="82" y="67"/>
                  </a:cubicBezTo>
                  <a:cubicBezTo>
                    <a:pt x="80" y="68"/>
                    <a:pt x="77" y="71"/>
                    <a:pt x="73" y="75"/>
                  </a:cubicBezTo>
                  <a:cubicBezTo>
                    <a:pt x="72" y="76"/>
                    <a:pt x="71" y="77"/>
                    <a:pt x="70" y="78"/>
                  </a:cubicBezTo>
                  <a:cubicBezTo>
                    <a:pt x="69" y="79"/>
                    <a:pt x="69" y="79"/>
                    <a:pt x="69" y="80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8" y="83"/>
                    <a:pt x="67" y="84"/>
                    <a:pt x="67" y="86"/>
                  </a:cubicBezTo>
                  <a:cubicBezTo>
                    <a:pt x="66" y="89"/>
                    <a:pt x="64" y="91"/>
                    <a:pt x="61" y="91"/>
                  </a:cubicBezTo>
                  <a:cubicBezTo>
                    <a:pt x="59" y="91"/>
                    <a:pt x="57" y="91"/>
                    <a:pt x="56" y="89"/>
                  </a:cubicBezTo>
                  <a:cubicBezTo>
                    <a:pt x="55" y="88"/>
                    <a:pt x="54" y="86"/>
                    <a:pt x="54" y="84"/>
                  </a:cubicBezTo>
                  <a:cubicBezTo>
                    <a:pt x="54" y="81"/>
                    <a:pt x="55" y="79"/>
                    <a:pt x="56" y="77"/>
                  </a:cubicBezTo>
                  <a:cubicBezTo>
                    <a:pt x="57" y="74"/>
                    <a:pt x="58" y="72"/>
                    <a:pt x="59" y="71"/>
                  </a:cubicBezTo>
                  <a:cubicBezTo>
                    <a:pt x="61" y="69"/>
                    <a:pt x="63" y="67"/>
                    <a:pt x="65" y="65"/>
                  </a:cubicBezTo>
                  <a:cubicBezTo>
                    <a:pt x="68" y="63"/>
                    <a:pt x="69" y="62"/>
                    <a:pt x="70" y="61"/>
                  </a:cubicBezTo>
                  <a:cubicBezTo>
                    <a:pt x="71" y="60"/>
                    <a:pt x="72" y="59"/>
                    <a:pt x="73" y="57"/>
                  </a:cubicBezTo>
                  <a:cubicBezTo>
                    <a:pt x="73" y="56"/>
                    <a:pt x="74" y="55"/>
                    <a:pt x="74" y="53"/>
                  </a:cubicBezTo>
                  <a:cubicBezTo>
                    <a:pt x="74" y="51"/>
                    <a:pt x="73" y="48"/>
                    <a:pt x="71" y="46"/>
                  </a:cubicBezTo>
                  <a:cubicBezTo>
                    <a:pt x="68" y="44"/>
                    <a:pt x="66" y="43"/>
                    <a:pt x="63" y="43"/>
                  </a:cubicBezTo>
                  <a:cubicBezTo>
                    <a:pt x="59" y="43"/>
                    <a:pt x="56" y="44"/>
                    <a:pt x="54" y="46"/>
                  </a:cubicBezTo>
                  <a:cubicBezTo>
                    <a:pt x="52" y="48"/>
                    <a:pt x="51" y="51"/>
                    <a:pt x="49" y="55"/>
                  </a:cubicBezTo>
                  <a:cubicBezTo>
                    <a:pt x="48" y="59"/>
                    <a:pt x="46" y="61"/>
                    <a:pt x="43" y="61"/>
                  </a:cubicBezTo>
                  <a:moveTo>
                    <a:pt x="60" y="0"/>
                  </a:moveTo>
                  <a:cubicBezTo>
                    <a:pt x="29" y="0"/>
                    <a:pt x="3" y="21"/>
                    <a:pt x="2" y="42"/>
                  </a:cubicBezTo>
                  <a:cubicBezTo>
                    <a:pt x="0" y="85"/>
                    <a:pt x="29" y="108"/>
                    <a:pt x="23" y="134"/>
                  </a:cubicBezTo>
                  <a:cubicBezTo>
                    <a:pt x="19" y="148"/>
                    <a:pt x="19" y="150"/>
                    <a:pt x="16" y="155"/>
                  </a:cubicBezTo>
                  <a:cubicBezTo>
                    <a:pt x="19" y="154"/>
                    <a:pt x="22" y="154"/>
                    <a:pt x="25" y="154"/>
                  </a:cubicBezTo>
                  <a:cubicBezTo>
                    <a:pt x="39" y="154"/>
                    <a:pt x="55" y="158"/>
                    <a:pt x="63" y="160"/>
                  </a:cubicBezTo>
                  <a:cubicBezTo>
                    <a:pt x="69" y="161"/>
                    <a:pt x="73" y="162"/>
                    <a:pt x="77" y="162"/>
                  </a:cubicBezTo>
                  <a:cubicBezTo>
                    <a:pt x="83" y="162"/>
                    <a:pt x="86" y="160"/>
                    <a:pt x="87" y="159"/>
                  </a:cubicBezTo>
                  <a:cubicBezTo>
                    <a:pt x="90" y="157"/>
                    <a:pt x="92" y="155"/>
                    <a:pt x="90" y="150"/>
                  </a:cubicBezTo>
                  <a:cubicBezTo>
                    <a:pt x="88" y="145"/>
                    <a:pt x="88" y="132"/>
                    <a:pt x="99" y="130"/>
                  </a:cubicBezTo>
                  <a:cubicBezTo>
                    <a:pt x="105" y="129"/>
                    <a:pt x="118" y="128"/>
                    <a:pt x="120" y="123"/>
                  </a:cubicBezTo>
                  <a:cubicBezTo>
                    <a:pt x="123" y="117"/>
                    <a:pt x="119" y="114"/>
                    <a:pt x="119" y="111"/>
                  </a:cubicBezTo>
                  <a:cubicBezTo>
                    <a:pt x="119" y="108"/>
                    <a:pt x="123" y="107"/>
                    <a:pt x="123" y="104"/>
                  </a:cubicBezTo>
                  <a:cubicBezTo>
                    <a:pt x="123" y="102"/>
                    <a:pt x="123" y="100"/>
                    <a:pt x="121" y="99"/>
                  </a:cubicBezTo>
                  <a:cubicBezTo>
                    <a:pt x="125" y="99"/>
                    <a:pt x="122" y="91"/>
                    <a:pt x="122" y="86"/>
                  </a:cubicBezTo>
                  <a:cubicBezTo>
                    <a:pt x="128" y="86"/>
                    <a:pt x="132" y="85"/>
                    <a:pt x="132" y="81"/>
                  </a:cubicBezTo>
                  <a:cubicBezTo>
                    <a:pt x="132" y="77"/>
                    <a:pt x="119" y="64"/>
                    <a:pt x="120" y="61"/>
                  </a:cubicBezTo>
                  <a:cubicBezTo>
                    <a:pt x="121" y="58"/>
                    <a:pt x="125" y="57"/>
                    <a:pt x="123" y="51"/>
                  </a:cubicBezTo>
                  <a:cubicBezTo>
                    <a:pt x="121" y="45"/>
                    <a:pt x="120" y="37"/>
                    <a:pt x="115" y="27"/>
                  </a:cubicBezTo>
                  <a:cubicBezTo>
                    <a:pt x="108" y="13"/>
                    <a:pt x="94" y="1"/>
                    <a:pt x="62" y="0"/>
                  </a:cubicBezTo>
                  <a:cubicBezTo>
                    <a:pt x="61" y="0"/>
                    <a:pt x="60" y="0"/>
                    <a:pt x="6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 kern="0"/>
            </a:p>
          </p:txBody>
        </p:sp>
      </p:grpSp>
      <p:grpSp>
        <p:nvGrpSpPr>
          <p:cNvPr id="28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29" name="椭圆 28"/>
            <p:cNvSpPr/>
            <p:nvPr>
              <p:custDataLst>
                <p:tags r:id="rId7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5" grpId="0"/>
      <p:bldP spid="45" grpId="1"/>
      <p:bldP spid="100" grpId="0"/>
      <p:bldP spid="100" grpId="1"/>
      <p:bldP spid="15" grpId="0"/>
      <p:bldP spid="15" grpId="1"/>
      <p:bldP spid="40" grpId="0"/>
      <p:bldP spid="40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图片 126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2342425" y="2712624"/>
            <a:ext cx="2130037" cy="26909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458720" y="2018030"/>
            <a:ext cx="1896110" cy="720090"/>
            <a:chOff x="3872" y="3178"/>
            <a:chExt cx="2986" cy="1134"/>
          </a:xfrm>
        </p:grpSpPr>
        <p:sp>
          <p:nvSpPr>
            <p:cNvPr id="56" name="文本框 55"/>
            <p:cNvSpPr txBox="1"/>
            <p:nvPr/>
          </p:nvSpPr>
          <p:spPr>
            <a:xfrm>
              <a:off x="3872" y="3730"/>
              <a:ext cx="2987" cy="5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</a:rPr>
                <a:t>RNN</a:t>
              </a:r>
              <a:endParaRPr lang="en-US" altLang="zh-CN" sz="24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LSTM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GRU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RLSTM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LSTME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</a:rPr>
                <a:t>IVLSTM-MCMR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981" y="3178"/>
              <a:ext cx="770" cy="7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7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01</a:t>
              </a:r>
              <a:endParaRPr lang="zh-CN" altLang="en-US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</p:grpSp>
      <p:pic>
        <p:nvPicPr>
          <p:cNvPr id="128" name="图片 127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5022119" y="2712624"/>
            <a:ext cx="2130037" cy="26909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26380" y="2018030"/>
            <a:ext cx="1537970" cy="720090"/>
            <a:chOff x="8388" y="3178"/>
            <a:chExt cx="2422" cy="1134"/>
          </a:xfrm>
        </p:grpSpPr>
        <p:sp>
          <p:nvSpPr>
            <p:cNvPr id="59" name="文本框 58"/>
            <p:cNvSpPr txBox="1"/>
            <p:nvPr/>
          </p:nvSpPr>
          <p:spPr>
            <a:xfrm>
              <a:off x="8388" y="3730"/>
              <a:ext cx="2423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L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ST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M-L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ST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M</a:t>
              </a:r>
              <a:endParaRPr lang="en-US" altLang="zh-CN" sz="2400" dirty="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Attention-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L</a:t>
              </a:r>
              <a:r>
                <a:rPr lang="en-US" altLang="zh-CN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ST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M</a:t>
              </a:r>
              <a:endParaRPr lang="en-US" altLang="zh-CN" sz="2400" b="1" dirty="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9162" y="3178"/>
              <a:ext cx="848" cy="7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7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02</a:t>
              </a:r>
              <a:endParaRPr lang="zh-CN" altLang="en-US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</p:grpSp>
      <p:pic>
        <p:nvPicPr>
          <p:cNvPr id="129" name="图片 128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7701812" y="2712624"/>
            <a:ext cx="2130037" cy="26909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997190" y="2018030"/>
            <a:ext cx="1537970" cy="720090"/>
            <a:chOff x="12594" y="3178"/>
            <a:chExt cx="2422" cy="1134"/>
          </a:xfrm>
        </p:grpSpPr>
        <p:sp>
          <p:nvSpPr>
            <p:cNvPr id="62" name="文本框 61"/>
            <p:cNvSpPr txBox="1"/>
            <p:nvPr/>
          </p:nvSpPr>
          <p:spPr>
            <a:xfrm>
              <a:off x="12594" y="3730"/>
              <a:ext cx="2423" cy="58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NA-BE</a:t>
              </a: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MD</a:t>
              </a:r>
              <a:endParaRPr lang="zh-CN" altLang="en-US" sz="2400" b="1" dirty="0">
                <a:solidFill>
                  <a:schemeClr val="accent1"/>
                </a:solidFill>
                <a:latin typeface="+mj-ea"/>
                <a:ea typeface="+mj-ea"/>
                <a:sym typeface="+mn-ea"/>
              </a:endParaRPr>
            </a:p>
            <a:p>
              <a:pPr algn="ctr"/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ML</a:t>
              </a:r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P-</a:t>
              </a: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M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+mn-ea"/>
                </a:rPr>
                <a:t>N-BEATS</a:t>
              </a:r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endParaRPr lang="zh-CN" altLang="en-US" sz="2400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endParaRPr lang="en-US" altLang="zh-CN" sz="24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3382" y="3178"/>
              <a:ext cx="848" cy="7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noAutofit/>
            </a:bodyPr>
            <a:lstStyle/>
            <a:p>
              <a:pPr algn="l"/>
              <a:r>
                <a:rPr lang="en-US" altLang="zh-CN" sz="3200" dirty="0">
                  <a:gradFill>
                    <a:gsLst>
                      <a:gs pos="0">
                        <a:schemeClr val="accent1"/>
                      </a:gs>
                      <a:gs pos="7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03</a:t>
              </a:r>
              <a:endParaRPr lang="zh-CN" altLang="en-US" sz="3200" dirty="0">
                <a:gradFill>
                  <a:gsLst>
                    <a:gs pos="0">
                      <a:schemeClr val="accent1"/>
                    </a:gs>
                    <a:gs pos="7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</p:grpSp>
      <p:pic>
        <p:nvPicPr>
          <p:cNvPr id="130" name="图片 129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1186581" y="4552158"/>
            <a:ext cx="2130037" cy="269097"/>
          </a:xfrm>
          <a:prstGeom prst="rect">
            <a:avLst/>
          </a:prstGeom>
        </p:spPr>
      </p:pic>
      <p:pic>
        <p:nvPicPr>
          <p:cNvPr id="131" name="图片 130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3777035" y="4566404"/>
            <a:ext cx="2130037" cy="269097"/>
          </a:xfrm>
          <a:prstGeom prst="rect">
            <a:avLst/>
          </a:prstGeom>
        </p:spPr>
      </p:pic>
      <p:pic>
        <p:nvPicPr>
          <p:cNvPr id="132" name="图片 131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6367489" y="4570887"/>
            <a:ext cx="2130037" cy="269097"/>
          </a:xfrm>
          <a:prstGeom prst="rect">
            <a:avLst/>
          </a:prstGeom>
        </p:spPr>
      </p:pic>
      <p:pic>
        <p:nvPicPr>
          <p:cNvPr id="133" name="图片 132" descr="形状&#10;&#10;中度可信度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5"/>
          <a:stretch>
            <a:fillRect/>
          </a:stretch>
        </p:blipFill>
        <p:spPr>
          <a:xfrm>
            <a:off x="8957942" y="4564260"/>
            <a:ext cx="2130037" cy="269097"/>
          </a:xfrm>
          <a:prstGeom prst="rect">
            <a:avLst/>
          </a:prstGeom>
        </p:spPr>
      </p:pic>
      <p:sp>
        <p:nvSpPr>
          <p:cNvPr id="22" name="标题 2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56590" y="635000"/>
            <a:ext cx="8534400" cy="44196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2800" b="1" u="none" strike="noStrike" kern="1200" cap="none" spc="200" normalizeH="0" baseline="0" dirty="0">
                <a:solidFill>
                  <a:schemeClr val="accent1"/>
                </a:solidFill>
                <a:uFillTx/>
                <a:latin typeface="+mj-lt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altLang="zh-CN" sz="2000" b="0">
                <a:latin typeface="+mj-ea"/>
                <a:ea typeface="+mj-ea"/>
                <a:sym typeface="+mn-ea"/>
              </a:rPr>
              <a:t>2.2 </a:t>
            </a:r>
            <a:r>
              <a:rPr sz="2000" b="0">
                <a:latin typeface="+mj-ea"/>
                <a:ea typeface="+mj-ea"/>
                <a:sym typeface="+mn-ea"/>
              </a:rPr>
              <a:t>Spatio</a:t>
            </a:r>
            <a:r>
              <a:rPr lang="en-US" altLang="zh-CN" sz="2000" b="0">
                <a:latin typeface="+mj-ea"/>
                <a:ea typeface="+mj-ea"/>
                <a:sym typeface="+mn-ea"/>
              </a:rPr>
              <a:t>-</a:t>
            </a:r>
            <a:r>
              <a:rPr sz="2000" b="0">
                <a:latin typeface="+mj-ea"/>
                <a:ea typeface="+mj-ea"/>
                <a:sym typeface="+mn-ea"/>
              </a:rPr>
              <a:t>temporal dependency e</a:t>
            </a:r>
            <a:r>
              <a:rPr sz="2000">
                <a:latin typeface="+mj-ea"/>
                <a:ea typeface="+mj-ea"/>
                <a:sym typeface="+mn-ea"/>
              </a:rPr>
              <a:t>x</a:t>
            </a:r>
            <a:r>
              <a:rPr sz="2000" b="0">
                <a:latin typeface="+mj-ea"/>
                <a:ea typeface="+mj-ea"/>
                <a:sym typeface="+mn-ea"/>
              </a:rPr>
              <a:t>traction</a:t>
            </a:r>
            <a:endParaRPr sz="2000" b="0"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2215" y="1160780"/>
            <a:ext cx="3576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Time dependent extraction</a:t>
            </a:r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024235" y="54610"/>
            <a:ext cx="1104900" cy="1106170"/>
            <a:chOff x="5276850" y="557549"/>
            <a:chExt cx="1638300" cy="1638300"/>
          </a:xfrm>
        </p:grpSpPr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>
              <a:off x="5276850" y="557549"/>
              <a:ext cx="1638300" cy="16383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430" y="589129"/>
              <a:ext cx="1575141" cy="15751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SHOW_EDIT_AREA_INDICATION" val="0"/>
  <p:tag name="KSO_WM_TEMPLATE_THUMBS_INDEX" val="1、4、7、8、9、10、13、16、19、20、21、22、23、24、25、26、27、28、29、30"/>
  <p:tag name="KSO_WM_TEMPLATE_SUBCATEGORY" val="0"/>
  <p:tag name="KSO_WM_TAG_VERSION" val="1.0"/>
  <p:tag name="KSO_WM_BEAUTIFY_FLAG" val="#wm#"/>
  <p:tag name="KSO_WM_TEMPLATE_CATEGORY" val="custom"/>
  <p:tag name="KSO_WM_TEMPLATE_INDEX" val="20203157"/>
  <p:tag name="KSO_WM_TEMPLATE_MASTER_TYPE" val="1"/>
  <p:tag name="KSO_WM_TEMPLATE_COLOR_TYPE" val="1"/>
  <p:tag name="KSO_WM_TEMPLATE_MASTER_THUMB_INDEX" val="12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3157_1*b*1"/>
  <p:tag name="KSO_WM_TEMPLATE_CATEGORY" val="custom"/>
  <p:tag name="KSO_WM_TEMPLATE_INDEX" val="2020315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315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157"/>
  <p:tag name="KSO_WM_SLIDE_LAYOUT" val="a_b"/>
  <p:tag name="KSO_WM_SLIDE_LAYOUT_CNT" val="1_1"/>
  <p:tag name="KSO_WM_TEMPLATE_MASTER_THUMB_INDEX" val="12"/>
  <p:tag name="KSO_WM_TEMPLATE_THUMBS_INDEX" val="1、4、7、8、9、10、13、16、19、20、21、22、23、24、25、26、27、28、29、30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201.xml><?xml version="1.0" encoding="utf-8"?>
<p:tagLst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ISCONTENTSTITLE" val="0"/>
  <p:tag name="KSO_WM_UNIT_PRESET_TEXT" val="文艺清新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157_1*a*1"/>
  <p:tag name="KSO_WM_TEMPLATE_CATEGORY" val="custom"/>
  <p:tag name="KSO_WM_TEMPLATE_INDEX" val="20203157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SLIDE_ID" val="custom2020315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157"/>
  <p:tag name="KSO_WM_SLIDE_LAYOUT" val="a_b"/>
  <p:tag name="KSO_WM_SLIDE_LAYOUT_CNT" val="1_1"/>
  <p:tag name="KSO_WM_TEMPLATE_MASTER_THUMB_INDEX" val="12"/>
  <p:tag name="KSO_WM_TEMPLATE_THUMBS_INDEX" val="1、4、7、8、9、10、13、16、19、20、21、22、23、24、25、26、27、28、29、30"/>
</p:tagLst>
</file>

<file path=ppt/tags/tag209.xml><?xml version="1.0" encoding="utf-8"?>
<p:tagLst xmlns:p="http://schemas.openxmlformats.org/presentationml/2006/main">
  <p:tag name="commondata" val="eyJoZGlkIjoiNzkyNGI5YWRjZDA5YzU0MDZlMjliZjFjZTAwYzVkYmIifQ==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h_a"/>
  <p:tag name="KSO_WM_UNIT_INDEX" val="2_1"/>
  <p:tag name="KSO_WM_UNIT_PRESET_TEXT" val="添加标题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2_2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TYPE" val="h_i"/>
  <p:tag name="KSO_WM_UNIT_INDEX" val="2_2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3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h_a"/>
  <p:tag name="KSO_WM_UNIT_INDEX" val="3_1"/>
  <p:tag name="KSO_WM_UNIT_PRESET_TEXT" val="添加标题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3_2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TYPE" val="h_i"/>
  <p:tag name="KSO_WM_UNIT_INDEX" val="3_2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2_1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h_a"/>
  <p:tag name="KSO_WM_UNIT_INDEX" val="2_1"/>
  <p:tag name="KSO_WM_UNIT_PRESET_TEXT" val="添加标题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2_2"/>
  <p:tag name="KSO_WM_TEMPLATE_CATEGORY" val="custom"/>
  <p:tag name="KSO_WM_TEMPLATE_INDEX" val="20203157"/>
  <p:tag name="KSO_WM_UNIT_LAYERLEVEL" val="1_1"/>
  <p:tag name="KSO_WM_TAG_VERSION" val="1.0"/>
  <p:tag name="KSO_WM_BEAUTIFY_FLAG" val="#wm#"/>
  <p:tag name="KSO_WM_UNIT_TYPE" val="h_i"/>
  <p:tag name="KSO_WM_UNIT_INDEX" val="2_2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i*2_2"/>
  <p:tag name="KSO_WM_TEMPLATE_CATEGORY" val="custom"/>
  <p:tag name="KSO_WM_TEMPLATE_INDEX" val="20203157"/>
  <p:tag name="KSO_WM_UNIT_LAYERLEVEL" val="1_1"/>
  <p:tag name="KSO_WM_TAG_VERSION" val="1.0"/>
  <p:tag name="KSO_WM_BEAUTIFY_FLAG" val=""/>
  <p:tag name="KSO_WM_UNIT_TYPE" val="h_i"/>
  <p:tag name="KSO_WM_UNIT_INDEX" val="2_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a*2_1"/>
  <p:tag name="KSO_WM_TEMPLATE_CATEGORY" val="custom"/>
  <p:tag name="KSO_WM_TEMPLATE_INDEX" val="20203157"/>
  <p:tag name="KSO_WM_UNIT_LAYERLEVEL" val="1_1"/>
  <p:tag name="KSO_WM_TAG_VERSION" val="1.0"/>
  <p:tag name="KSO_WM_BEAUTIFY_FLAG" val=""/>
  <p:tag name="KSO_WM_UNIT_ISCONTENTSTITLE" val="0"/>
  <p:tag name="KSO_WM_UNIT_NOCLEAR" val="0"/>
  <p:tag name="KSO_WM_UNIT_VALUE" val="7"/>
  <p:tag name="KSO_WM_UNIT_TYPE" val="h_a"/>
  <p:tag name="KSO_WM_UNIT_INDEX" val="2_1"/>
  <p:tag name="KSO_WM_UNIT_PRESET_TEXT" val="添加标题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SLIDE_ID" val="custom2020315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157"/>
  <p:tag name="KSO_WM_SLIDE_LAYOUT" val="a_b"/>
  <p:tag name="KSO_WM_SLIDE_LAYOUT_CNT" val="1_1"/>
  <p:tag name="KSO_WM_TEMPLATE_MASTER_THUMB_INDEX" val="12"/>
  <p:tag name="KSO_WM_TEMPLATE_THUMBS_INDEX" val="1、4、7、8、9、10、13、16、19、20、21、22、23、24、25、26、27、28、29、30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157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157_22*h_f*2_1"/>
  <p:tag name="KSO_WM_TEMPLATE_CATEGORY" val="custom"/>
  <p:tag name="KSO_WM_TEMPLATE_INDEX" val="20203157"/>
  <p:tag name="KSO_WM_UNIT_LAYERLEVEL" val="1_1"/>
  <p:tag name="KSO_WM_TAG_VERSION" val="1.0"/>
  <p:tag name="KSO_WM_UNIT_PRESET_TEXT" val="单击此处添加文本具体内容"/>
  <p:tag name="KSO_WM_UNIT_NOCLEAR" val="0"/>
  <p:tag name="KSO_WM_UNIT_VALUE" val="14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157"/>
</p:tagLst>
</file>

<file path=ppt/tags/tag70.xml><?xml version="1.0" encoding="utf-8"?>
<p:tagLst xmlns:p="http://schemas.openxmlformats.org/presentationml/2006/main">
  <p:tag name="ISLIDE.ICON" val="#407153;#405324;#405097;#405338;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3157"/>
  <p:tag name="KSO_WM_SLIDE_ID" val="custom20203157_18"/>
  <p:tag name="KSO_WM_TEMPLATE_SUBCATEGORY" val="0"/>
  <p:tag name="KSO_WM_SLIDE_ITEM_CNT" val="6"/>
  <p:tag name="KSO_WM_SLIDE_INDEX" val="18"/>
  <p:tag name="KSO_WM_DIAGRAM_GROUP_CODE" val="q1-1"/>
  <p:tag name="KSO_WM_SLIDE_DIAGTYPE" val="q"/>
  <p:tag name="KSO_WM_TAG_VERSION" val="1.0"/>
  <p:tag name="KSO_WM_SLIDE_LAYOUT" val="a_q"/>
  <p:tag name="KSO_WM_SLIDE_LAYOUT_CNT" val="1_1"/>
  <p:tag name="KSO_WM_SLIDE_TYPE" val="text"/>
  <p:tag name="KSO_WM_SLIDE_SUBTYPE" val="diag"/>
  <p:tag name="KSO_WM_SLIDE_SIZE" val="811.45*312.75"/>
  <p:tag name="KSO_WM_SLIDE_POSITION" val="75.1*152.5"/>
  <p:tag name="KSO_WM_TEMPLATE_MASTER_TYPE" val="1"/>
  <p:tag name="KSO_WM_TEMPLATE_COLOR_TYPE" val="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自定义 6">
      <a:dk1>
        <a:sysClr val="windowText" lastClr="000000"/>
      </a:dk1>
      <a:lt1>
        <a:sysClr val="window" lastClr="FFFFFF"/>
      </a:lt1>
      <a:dk2>
        <a:srgbClr val="EDF3F3"/>
      </a:dk2>
      <a:lt2>
        <a:srgbClr val="FFFFFF"/>
      </a:lt2>
      <a:accent1>
        <a:srgbClr val="587F7E"/>
      </a:accent1>
      <a:accent2>
        <a:srgbClr val="E7A55A"/>
      </a:accent2>
      <a:accent3>
        <a:srgbClr val="607F6F"/>
      </a:accent3>
      <a:accent4>
        <a:srgbClr val="657F67"/>
      </a:accent4>
      <a:accent5>
        <a:srgbClr val="697F60"/>
      </a:accent5>
      <a:accent6>
        <a:srgbClr val="6D7F58"/>
      </a:accent6>
      <a:hlink>
        <a:srgbClr val="658BD5"/>
      </a:hlink>
      <a:folHlink>
        <a:srgbClr val="A16AA5"/>
      </a:folHlink>
    </a:clrScheme>
    <a:fontScheme name="oppo">
      <a:majorFont>
        <a:latin typeface="OPPOSans H"/>
        <a:ea typeface="OPPOSans H"/>
        <a:cs typeface=""/>
      </a:majorFont>
      <a:minorFont>
        <a:latin typeface="OPPOSans B"/>
        <a:ea typeface="OPPOSans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5480</Words>
  <Application>WPS 演示</Application>
  <PresentationFormat>宽屏</PresentationFormat>
  <Paragraphs>354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Arial</vt:lpstr>
      <vt:lpstr>SimSun</vt:lpstr>
      <vt:lpstr>Wingdings</vt:lpstr>
      <vt:lpstr>Microsoft YaHei</vt:lpstr>
      <vt:lpstr>Microsoft YaHei Light</vt:lpstr>
      <vt:lpstr>Segoe UI Light</vt:lpstr>
      <vt:lpstr>OPPOSans L</vt:lpstr>
      <vt:lpstr>冬青黑体简体中文 W3</vt:lpstr>
      <vt:lpstr>SimHei</vt:lpstr>
      <vt:lpstr>Neris Thin</vt:lpstr>
      <vt:lpstr>한컴 고딕</vt:lpstr>
      <vt:lpstr>Times New Roman</vt:lpstr>
      <vt:lpstr>OPPOSans H</vt:lpstr>
      <vt:lpstr>바탕체</vt:lpstr>
      <vt:lpstr>OPPOSans M</vt:lpstr>
      <vt:lpstr>OPPOSans B</vt:lpstr>
      <vt:lpstr>Arial Unicode MS</vt:lpstr>
      <vt:lpstr>Calibri</vt:lpstr>
      <vt:lpstr>DengXian</vt:lpstr>
      <vt:lpstr>2_Office 主题​​</vt:lpstr>
      <vt:lpstr>PowerPoint 演示文稿</vt:lpstr>
      <vt:lpstr>PowerPoint 演示文稿</vt:lpstr>
      <vt:lpstr>PowerPoint 演示文稿</vt:lpstr>
      <vt:lpstr>1.1 Research Background </vt:lpstr>
      <vt:lpstr>PowerPoint 演示文稿</vt:lpstr>
      <vt:lpstr>PowerPoint 演示文稿</vt:lpstr>
      <vt:lpstr>PowerPoint 演示文稿</vt:lpstr>
      <vt:lpstr>2.1 spatio-temporal prediction method</vt:lpstr>
      <vt:lpstr>PowerPoint 演示文稿</vt:lpstr>
      <vt:lpstr>PowerPoint 演示文稿</vt:lpstr>
      <vt:lpstr>PowerPoint 演示文稿</vt:lpstr>
      <vt:lpstr>3.1 Research content</vt:lpstr>
      <vt:lpstr>3.1 Research content</vt:lpstr>
      <vt:lpstr>3.1 Research content</vt:lpstr>
      <vt:lpstr>3.1 Research content</vt:lpstr>
      <vt:lpstr>3.1 Research methods</vt:lpstr>
      <vt:lpstr>PowerPoint 演示文稿</vt:lpstr>
      <vt:lpstr>4.1 key innovation</vt:lpstr>
      <vt:lpstr>4.2 Expected Achievements</vt:lpstr>
      <vt:lpstr>PowerPoint 演示文稿</vt:lpstr>
      <vt:lpstr>5.1 Research plan </vt:lpstr>
      <vt:lpstr>—— References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chao zhu</dc:creator>
  <cp:lastModifiedBy>慧娟</cp:lastModifiedBy>
  <cp:revision>96</cp:revision>
  <dcterms:created xsi:type="dcterms:W3CDTF">2022-01-18T08:04:00Z</dcterms:created>
  <dcterms:modified xsi:type="dcterms:W3CDTF">2023-11-13T12:00:50Z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4FB6AD33C85749DA99FB34DB2BCF1DBE</vt:lpwstr>
  </property>
  <property fmtid="{D5CDD505-2E9C-101B-9397-08002B2CF9AE}" pid="3" name="KSOProductBuildVer">
    <vt:lpwstr>2052-12.1.0.15712</vt:lpwstr>
  </property>
</Properties>
</file>