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59" r:id="rId3"/>
    <p:sldId id="262" r:id="rId4"/>
    <p:sldId id="270" r:id="rId5"/>
    <p:sldId id="275" r:id="rId6"/>
    <p:sldId id="267" r:id="rId7"/>
    <p:sldId id="273" r:id="rId8"/>
    <p:sldId id="27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086"/>
    <a:srgbClr val="1E4587"/>
    <a:srgbClr val="08294C"/>
    <a:srgbClr val="0C477F"/>
    <a:srgbClr val="0E5283"/>
    <a:srgbClr val="EF7D87"/>
    <a:srgbClr val="E2E5ED"/>
    <a:srgbClr val="FBFFFB"/>
    <a:srgbClr val="FDF6E6"/>
    <a:srgbClr val="3C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6" autoAdjust="0"/>
    <p:restoredTop sz="96175" autoAdjust="0"/>
  </p:normalViewPr>
  <p:slideViewPr>
    <p:cSldViewPr snapToGrid="0" showGuides="1">
      <p:cViewPr varScale="1">
        <p:scale>
          <a:sx n="89" d="100"/>
          <a:sy n="89" d="100"/>
        </p:scale>
        <p:origin x="124" y="1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6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CCBDFD3-BA23-4185-9F08-1661A84E8E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03DC24B-EE8E-4A11-A5FD-8ECCCE4A99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1D25C-7964-42B5-8352-E545E71E6227}" type="datetimeFigureOut">
              <a:rPr lang="ko-KR" altLang="en-US" smtClean="0"/>
              <a:t>2021-04-08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121B187-A00F-4E6B-B5A8-815E301E66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5A53D89-D328-470E-ABE9-D211886AEF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0B8D-40E9-4BA5-AC33-3979C4A952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380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F18C1-A3A4-490D-A9EC-D6352965747F}" type="datetimeFigureOut">
              <a:rPr lang="ko-KR" altLang="en-US" smtClean="0"/>
              <a:t>2021-04-08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FC3B6-A76E-48DC-A2F2-9C95028C81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990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FC3B6-A76E-48DC-A2F2-9C95028C815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0722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FC3B6-A76E-48DC-A2F2-9C95028C815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963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이등변 삼각형 18">
            <a:extLst>
              <a:ext uri="{FF2B5EF4-FFF2-40B4-BE49-F238E27FC236}">
                <a16:creationId xmlns:a16="http://schemas.microsoft.com/office/drawing/2014/main" id="{1ABF9C66-3C44-4874-989E-EF958922FA38}"/>
              </a:ext>
            </a:extLst>
          </p:cNvPr>
          <p:cNvSpPr/>
          <p:nvPr userDrawn="1"/>
        </p:nvSpPr>
        <p:spPr>
          <a:xfrm rot="10800000">
            <a:off x="7003514" y="11870"/>
            <a:ext cx="5177304" cy="5177307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/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20700" dir="2700000" algn="tl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이등변 삼각형 16">
            <a:extLst>
              <a:ext uri="{FF2B5EF4-FFF2-40B4-BE49-F238E27FC236}">
                <a16:creationId xmlns:a16="http://schemas.microsoft.com/office/drawing/2014/main" id="{76A1FBA8-F3A3-4AF4-BBC5-3DA373CFFE22}"/>
              </a:ext>
            </a:extLst>
          </p:cNvPr>
          <p:cNvSpPr/>
          <p:nvPr userDrawn="1"/>
        </p:nvSpPr>
        <p:spPr>
          <a:xfrm>
            <a:off x="0" y="1012871"/>
            <a:ext cx="5812107" cy="5812112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/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20700" dir="2700000" algn="tl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276BA76C-B08A-488A-B9FC-31DED4F813C5}"/>
              </a:ext>
            </a:extLst>
          </p:cNvPr>
          <p:cNvGrpSpPr/>
          <p:nvPr userDrawn="1"/>
        </p:nvGrpSpPr>
        <p:grpSpPr>
          <a:xfrm>
            <a:off x="3646540" y="889569"/>
            <a:ext cx="5183135" cy="5226406"/>
            <a:chOff x="3805860" y="1133776"/>
            <a:chExt cx="4855018" cy="4895550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18FA1D55-8CED-4283-981D-F7113B456356}"/>
                </a:ext>
              </a:extLst>
            </p:cNvPr>
            <p:cNvSpPr/>
            <p:nvPr userDrawn="1"/>
          </p:nvSpPr>
          <p:spPr>
            <a:xfrm>
              <a:off x="3811323" y="1179771"/>
              <a:ext cx="4849555" cy="4849555"/>
            </a:xfrm>
            <a:prstGeom prst="rect">
              <a:avLst/>
            </a:prstGeom>
            <a:gradFill>
              <a:gsLst>
                <a:gs pos="100000">
                  <a:srgbClr val="FBFFFB"/>
                </a:gs>
                <a:gs pos="0">
                  <a:srgbClr val="FBFFFB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673100" dist="520700" dir="2700000" algn="tl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ko-KR" altLang="en-US"/>
            </a:p>
          </p:txBody>
        </p:sp>
        <p:sp>
          <p:nvSpPr>
            <p:cNvPr id="6" name="이등변 삼각형 5">
              <a:extLst>
                <a:ext uri="{FF2B5EF4-FFF2-40B4-BE49-F238E27FC236}">
                  <a16:creationId xmlns:a16="http://schemas.microsoft.com/office/drawing/2014/main" id="{497859A0-BAA9-40FE-92A1-02D52A55EA0E}"/>
                </a:ext>
              </a:extLst>
            </p:cNvPr>
            <p:cNvSpPr/>
            <p:nvPr userDrawn="1"/>
          </p:nvSpPr>
          <p:spPr>
            <a:xfrm>
              <a:off x="3805860" y="4825683"/>
              <a:ext cx="1203644" cy="1203642"/>
            </a:xfrm>
            <a:prstGeom prst="triangle">
              <a:avLst>
                <a:gd name="adj" fmla="val 0"/>
              </a:avLst>
            </a:prstGeom>
            <a:gradFill>
              <a:gsLst>
                <a:gs pos="100000">
                  <a:srgbClr val="0C477F"/>
                </a:gs>
                <a:gs pos="0">
                  <a:srgbClr val="08294C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673100" dist="520700" dir="2700000" algn="tl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이등변 삼각형 8">
              <a:extLst>
                <a:ext uri="{FF2B5EF4-FFF2-40B4-BE49-F238E27FC236}">
                  <a16:creationId xmlns:a16="http://schemas.microsoft.com/office/drawing/2014/main" id="{5A9AD075-44D3-4529-8149-4D20BC83912D}"/>
                </a:ext>
              </a:extLst>
            </p:cNvPr>
            <p:cNvSpPr/>
            <p:nvPr userDrawn="1"/>
          </p:nvSpPr>
          <p:spPr>
            <a:xfrm rot="10800000">
              <a:off x="7416336" y="1133776"/>
              <a:ext cx="1244542" cy="1244543"/>
            </a:xfrm>
            <a:prstGeom prst="triangle">
              <a:avLst>
                <a:gd name="adj" fmla="val 0"/>
              </a:avLst>
            </a:prstGeom>
            <a:gradFill>
              <a:gsLst>
                <a:gs pos="100000">
                  <a:srgbClr val="0C477F"/>
                </a:gs>
                <a:gs pos="0">
                  <a:srgbClr val="08294C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673100" dist="520700" dir="2700000" algn="tl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:a16="http://schemas.microsoft.com/office/drawing/2014/main" id="{740F4870-C2DA-44F9-A4B9-41CAD1D61D31}"/>
              </a:ext>
            </a:extLst>
          </p:cNvPr>
          <p:cNvSpPr/>
          <p:nvPr userDrawn="1"/>
        </p:nvSpPr>
        <p:spPr>
          <a:xfrm>
            <a:off x="3496835" y="742025"/>
            <a:ext cx="5177303" cy="5177302"/>
          </a:xfrm>
          <a:prstGeom prst="rect">
            <a:avLst/>
          </a:prstGeom>
          <a:gradFill>
            <a:gsLst>
              <a:gs pos="100000">
                <a:srgbClr val="0C477F"/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20700" dir="2700000" algn="tl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40E0ED1-828E-4C45-82D6-E7F54BBD3D65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3779385" y="4342032"/>
            <a:ext cx="3097117" cy="358969"/>
          </a:xfrm>
          <a:prstGeom prst="plaque">
            <a:avLst>
              <a:gd name="adj" fmla="val 0"/>
            </a:avLst>
          </a:prstGeom>
          <a:solidFill>
            <a:schemeClr val="bg1"/>
          </a:solidFill>
          <a:ln w="12700" cap="rnd">
            <a:solidFill>
              <a:srgbClr val="FBFFF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0000" tIns="45720" rIns="180000" bIns="45720" rtlCol="0" anchor="ctr" anchorCtr="0">
            <a:noAutofit/>
          </a:bodyPr>
          <a:lstStyle>
            <a:lvl1pPr algn="dist">
              <a:lnSpc>
                <a:spcPct val="100000"/>
              </a:lnSpc>
              <a:defRPr lang="ko-KR" altLang="en-US" sz="1200" b="1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en-US" altLang="ko-KR" dirty="0"/>
              <a:t>POWERPOINT TEMPLATE RELEASE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EE1168-EEE0-453E-A12E-E5D990D0159A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3665633" y="6207366"/>
            <a:ext cx="4995246" cy="480588"/>
          </a:xfrm>
        </p:spPr>
        <p:txBody>
          <a:bodyPr/>
          <a:lstStyle>
            <a:lvl1pPr algn="dist">
              <a:lnSpc>
                <a:spcPct val="150000"/>
              </a:lnSpc>
              <a:defRPr lang="en-US" altLang="ko-KR" sz="900" b="1" kern="1200" spc="-60" baseline="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Designed By </a:t>
            </a:r>
            <a:r>
              <a:rPr lang="en-US" dirty="0" err="1"/>
              <a:t>L@rgo</a:t>
            </a:r>
            <a:r>
              <a:rPr lang="en-US" dirty="0"/>
              <a:t>        ADSTOREPOST.COM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BBBBB7A-F08C-440F-AFD0-680FCB6B493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646540" y="1749008"/>
            <a:ext cx="4898918" cy="2322178"/>
          </a:xfr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>
            <a:lvl1pPr algn="l">
              <a:lnSpc>
                <a:spcPct val="100000"/>
              </a:lnSpc>
              <a:defRPr lang="ko-KR" altLang="en-US" sz="8000" b="0" dirty="0">
                <a:ln w="3175">
                  <a:noFill/>
                </a:ln>
                <a:solidFill>
                  <a:srgbClr val="FBFFFB"/>
                </a:solidFill>
                <a:effectLst/>
                <a:latin typeface="+mj-ea"/>
                <a:ea typeface="+mj-ea"/>
                <a:cs typeface="+mn-cs"/>
              </a:defRPr>
            </a:lvl1pPr>
          </a:lstStyle>
          <a:p>
            <a:pPr lvl="0"/>
            <a:r>
              <a:rPr lang="en-US" altLang="ko-KR" dirty="0"/>
              <a:t>CLASSIC</a:t>
            </a:r>
            <a:br>
              <a:rPr lang="en-US" altLang="ko-KR" dirty="0"/>
            </a:br>
            <a:r>
              <a:rPr lang="en-US" altLang="ko-KR" dirty="0"/>
              <a:t>BLUE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94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이등변 삼각형 17">
            <a:extLst>
              <a:ext uri="{FF2B5EF4-FFF2-40B4-BE49-F238E27FC236}">
                <a16:creationId xmlns:a16="http://schemas.microsoft.com/office/drawing/2014/main" id="{E9567D57-DC4A-4209-A632-A119E697FE3B}"/>
              </a:ext>
            </a:extLst>
          </p:cNvPr>
          <p:cNvSpPr/>
          <p:nvPr userDrawn="1"/>
        </p:nvSpPr>
        <p:spPr>
          <a:xfrm rot="10800000">
            <a:off x="0" y="0"/>
            <a:ext cx="4324350" cy="4324353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/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20700" dir="2700000" algn="tl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7B2CFC8-CEF9-4DB2-8A31-FC498F9CE2A6}"/>
              </a:ext>
            </a:extLst>
          </p:cNvPr>
          <p:cNvSpPr/>
          <p:nvPr userDrawn="1"/>
        </p:nvSpPr>
        <p:spPr>
          <a:xfrm>
            <a:off x="4324350" y="0"/>
            <a:ext cx="7867650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E2E5ED"/>
              </a:gs>
            </a:gsLst>
            <a:path path="circle">
              <a:fillToRect l="100000" t="10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/>
          </a:p>
        </p:txBody>
      </p:sp>
      <p:sp>
        <p:nvSpPr>
          <p:cNvPr id="17" name="이등변 삼각형 16">
            <a:extLst>
              <a:ext uri="{FF2B5EF4-FFF2-40B4-BE49-F238E27FC236}">
                <a16:creationId xmlns:a16="http://schemas.microsoft.com/office/drawing/2014/main" id="{3B5B15A4-A177-479C-BF36-72B40E4909E0}"/>
              </a:ext>
            </a:extLst>
          </p:cNvPr>
          <p:cNvSpPr/>
          <p:nvPr userDrawn="1"/>
        </p:nvSpPr>
        <p:spPr>
          <a:xfrm>
            <a:off x="0" y="2533647"/>
            <a:ext cx="4324350" cy="4324353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/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20700" dir="2700000" algn="tl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액자 15">
            <a:extLst>
              <a:ext uri="{FF2B5EF4-FFF2-40B4-BE49-F238E27FC236}">
                <a16:creationId xmlns:a16="http://schemas.microsoft.com/office/drawing/2014/main" id="{EE00006A-9C5B-4034-80C3-4DCD9B407E74}"/>
              </a:ext>
            </a:extLst>
          </p:cNvPr>
          <p:cNvSpPr/>
          <p:nvPr userDrawn="1"/>
        </p:nvSpPr>
        <p:spPr>
          <a:xfrm>
            <a:off x="590551" y="1713510"/>
            <a:ext cx="3181350" cy="3181348"/>
          </a:xfrm>
          <a:prstGeom prst="frame">
            <a:avLst>
              <a:gd name="adj1" fmla="val 16576"/>
            </a:avLst>
          </a:prstGeom>
          <a:solidFill>
            <a:schemeClr val="bg1"/>
          </a:solidFill>
          <a:ln w="254000">
            <a:noFill/>
          </a:ln>
          <a:effectLst>
            <a:outerShdw blurRad="381000" dist="3302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dirty="0">
              <a:noFill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40E0ED1-828E-4C45-82D6-E7F54BBD3D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2388" y="2895574"/>
            <a:ext cx="2500088" cy="563906"/>
          </a:xfr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ctr">
              <a:defRPr lang="ko-KR" altLang="en-US" sz="4800" b="0" kern="1200" spc="-60" baseline="0" dirty="0">
                <a:ln w="3175"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BFFFB"/>
                </a:solidFill>
                <a:latin typeface="+mj-ea"/>
                <a:ea typeface="+mj-ea"/>
                <a:cs typeface="+mn-cs"/>
              </a:defRPr>
            </a:lvl1pPr>
          </a:lstStyle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FFA8623D-4C85-4360-8750-DA1D4CBC48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42421" y="3459480"/>
            <a:ext cx="2500088" cy="315084"/>
          </a:xfrm>
        </p:spPr>
        <p:txBody>
          <a:bodyPr/>
          <a:lstStyle>
            <a:lvl1pPr algn="ctr">
              <a:defRPr sz="2000" b="0">
                <a:solidFill>
                  <a:srgbClr val="E2E5ED">
                    <a:alpha val="49000"/>
                  </a:srgb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CLASSIC BLUE</a:t>
            </a:r>
          </a:p>
        </p:txBody>
      </p:sp>
    </p:spTree>
    <p:extLst>
      <p:ext uri="{BB962C8B-B14F-4D97-AF65-F5344CB8AC3E}">
        <p14:creationId xmlns:p14="http://schemas.microsoft.com/office/powerpoint/2010/main" val="150470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이등변 삼각형 12">
            <a:extLst>
              <a:ext uri="{FF2B5EF4-FFF2-40B4-BE49-F238E27FC236}">
                <a16:creationId xmlns:a16="http://schemas.microsoft.com/office/drawing/2014/main" id="{8DC56135-F5A8-4C50-88B6-F6861E4CC0D7}"/>
              </a:ext>
            </a:extLst>
          </p:cNvPr>
          <p:cNvSpPr/>
          <p:nvPr userDrawn="1"/>
        </p:nvSpPr>
        <p:spPr>
          <a:xfrm>
            <a:off x="0" y="1012871"/>
            <a:ext cx="5812107" cy="5812112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>
                  <a:lumMod val="96000"/>
                </a:srgbClr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08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이등변 삼각형 11">
            <a:extLst>
              <a:ext uri="{FF2B5EF4-FFF2-40B4-BE49-F238E27FC236}">
                <a16:creationId xmlns:a16="http://schemas.microsoft.com/office/drawing/2014/main" id="{2B4A6C98-67F2-4FE3-AC93-F9A149B20EBC}"/>
              </a:ext>
            </a:extLst>
          </p:cNvPr>
          <p:cNvSpPr/>
          <p:nvPr userDrawn="1"/>
        </p:nvSpPr>
        <p:spPr>
          <a:xfrm rot="10800000">
            <a:off x="7003514" y="11870"/>
            <a:ext cx="5177304" cy="5177307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>
                  <a:lumMod val="96000"/>
                </a:srgbClr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20700" dir="2700000" algn="tl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399EC35-9F31-45A1-8D83-E9FBE198C321}"/>
              </a:ext>
            </a:extLst>
          </p:cNvPr>
          <p:cNvSpPr/>
          <p:nvPr userDrawn="1"/>
        </p:nvSpPr>
        <p:spPr>
          <a:xfrm>
            <a:off x="265889" y="330740"/>
            <a:ext cx="11660222" cy="6196520"/>
          </a:xfrm>
          <a:prstGeom prst="roundRect">
            <a:avLst>
              <a:gd name="adj" fmla="val 0"/>
            </a:avLst>
          </a:prstGeom>
          <a:gradFill>
            <a:gsLst>
              <a:gs pos="100000">
                <a:srgbClr val="FBFFFB"/>
              </a:gs>
              <a:gs pos="0">
                <a:schemeClr val="bg1"/>
              </a:gs>
            </a:gsLst>
            <a:path path="circle">
              <a:fillToRect l="100000" t="100000"/>
            </a:path>
          </a:gradFill>
          <a:ln w="2540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dirty="0">
              <a:noFill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6217D5B1-4981-4DD5-B896-76592E64785F}"/>
              </a:ext>
            </a:extLst>
          </p:cNvPr>
          <p:cNvCxnSpPr>
            <a:cxnSpLocks/>
          </p:cNvCxnSpPr>
          <p:nvPr userDrawn="1"/>
        </p:nvCxnSpPr>
        <p:spPr>
          <a:xfrm>
            <a:off x="5903111" y="330739"/>
            <a:ext cx="385768" cy="0"/>
          </a:xfrm>
          <a:prstGeom prst="line">
            <a:avLst/>
          </a:prstGeom>
          <a:ln w="142875">
            <a:gradFill flip="none" rotWithShape="1">
              <a:gsLst>
                <a:gs pos="0">
                  <a:srgbClr val="0C477F"/>
                </a:gs>
                <a:gs pos="100000">
                  <a:srgbClr val="1E4587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9DD809F4-EA81-435E-80E5-418D3154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999" y="704493"/>
            <a:ext cx="5588002" cy="567808"/>
          </a:xfrm>
          <a:ln w="3175">
            <a:solidFill>
              <a:schemeClr val="bg1">
                <a:lumMod val="85000"/>
                <a:alpha val="5000"/>
              </a:schemeClr>
            </a:solidFill>
          </a:ln>
        </p:spPr>
        <p:txBody>
          <a:bodyPr/>
          <a:lstStyle>
            <a:lvl1pPr algn="ctr">
              <a:lnSpc>
                <a:spcPct val="100000"/>
              </a:lnSpc>
              <a:defRPr sz="4000">
                <a:solidFill>
                  <a:srgbClr val="0C477F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ADB5D1-B01E-4FDA-8BC6-C5C300BE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889" y="6561138"/>
            <a:ext cx="2150751" cy="296862"/>
          </a:xfrm>
        </p:spPr>
        <p:txBody>
          <a:bodyPr vert="horz" lIns="0" tIns="0" rIns="0" bIns="0" rtlCol="0" anchor="ctr" anchorCtr="0">
            <a:noAutofit/>
          </a:bodyPr>
          <a:lstStyle>
            <a:lvl1pPr algn="dist">
              <a:defRPr lang="en-US" altLang="ko-KR" sz="700" b="1" smtClean="0">
                <a:solidFill>
                  <a:schemeClr val="bg1">
                    <a:alpha val="64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Designed By </a:t>
            </a:r>
            <a:r>
              <a:rPr lang="en-US" dirty="0" err="1"/>
              <a:t>L@rgo</a:t>
            </a:r>
            <a:r>
              <a:rPr lang="en-US" dirty="0"/>
              <a:t>. ADSTORE</a:t>
            </a:r>
          </a:p>
        </p:txBody>
      </p:sp>
      <p:sp>
        <p:nvSpPr>
          <p:cNvPr id="37" name="텍스트 개체 틀 36">
            <a:extLst>
              <a:ext uri="{FF2B5EF4-FFF2-40B4-BE49-F238E27FC236}">
                <a16:creationId xmlns:a16="http://schemas.microsoft.com/office/drawing/2014/main" id="{569FA345-5704-4A46-B28F-CF0F86DF10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0906" y="1777999"/>
            <a:ext cx="9390178" cy="4375507"/>
          </a:xfr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rmAutofit/>
          </a:bodyPr>
          <a:lstStyle>
            <a:lvl1pPr>
              <a:defRPr lang="ko-KR" altLang="en-US" sz="1400" b="0" kern="1200" spc="-60" baseline="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ko-KR" altLang="en-US" smtClean="0"/>
            </a:lvl2pPr>
            <a:lvl3pPr>
              <a:defRPr lang="ko-KR" altLang="en-US" smtClean="0"/>
            </a:lvl3pPr>
            <a:lvl4pPr>
              <a:defRPr lang="ko-KR" altLang="en-US" smtClean="0"/>
            </a:lvl4pPr>
            <a:lvl5pPr>
              <a:defRPr lang="ko-KR" altLang="en-US"/>
            </a:lvl5pPr>
          </a:lstStyle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마스터 텍스트 스타일 편집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둘째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셋째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넷째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다섯째 수준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03F230-59EE-4F67-8D31-ED36F802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2189" y="6587081"/>
            <a:ext cx="576006" cy="204912"/>
          </a:xfrm>
        </p:spPr>
        <p:txBody>
          <a:bodyPr/>
          <a:lstStyle>
            <a:lvl1pPr algn="r">
              <a:lnSpc>
                <a:spcPct val="100000"/>
              </a:lnSpc>
              <a:defRPr sz="1100" b="1">
                <a:solidFill>
                  <a:schemeClr val="bg1">
                    <a:alpha val="49000"/>
                  </a:schemeClr>
                </a:solidFill>
              </a:defRPr>
            </a:lvl1pPr>
          </a:lstStyle>
          <a:p>
            <a:fld id="{15812C5A-9CF7-4A8D-A41D-9E74470054A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21" name="부제목 2">
            <a:extLst>
              <a:ext uri="{FF2B5EF4-FFF2-40B4-BE49-F238E27FC236}">
                <a16:creationId xmlns:a16="http://schemas.microsoft.com/office/drawing/2014/main" id="{548CB892-5BC7-4AB8-BAF7-675F948D0BB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4163438" y="1419640"/>
            <a:ext cx="3941314" cy="264513"/>
          </a:xfrm>
          <a:prstGeom prst="plaque">
            <a:avLst>
              <a:gd name="adj" fmla="val 0"/>
            </a:avLst>
          </a:prstGeom>
          <a:gradFill>
            <a:gsLst>
              <a:gs pos="100000">
                <a:srgbClr val="FBFFFB"/>
              </a:gs>
              <a:gs pos="0">
                <a:schemeClr val="bg1"/>
              </a:gs>
            </a:gsLst>
            <a:path path="circle">
              <a:fillToRect l="100000" t="100000"/>
            </a:path>
          </a:gradFill>
          <a:ln w="12700" cap="rnd">
            <a:noFill/>
            <a:round/>
          </a:ln>
          <a:effectLst>
            <a:outerShdw blurRad="152400" dist="139700" dir="2700000" algn="tl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0000" tIns="45720" rIns="180000" bIns="45720" rtlCol="0" anchor="ctr" anchorCtr="0">
            <a:noAutofit/>
          </a:bodyPr>
          <a:lstStyle>
            <a:lvl1pPr>
              <a:defRPr lang="ko-KR" altLang="en-US" sz="1200" b="1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</a:defRPr>
            </a:lvl1pPr>
          </a:lstStyle>
          <a:p>
            <a:pPr lvl="0" algn="dist">
              <a:lnSpc>
                <a:spcPct val="100000"/>
              </a:lnSpc>
            </a:pPr>
            <a:r>
              <a:rPr lang="en-US" altLang="ko-KR" dirty="0"/>
              <a:t>POWERPOINT TEMPLATE RELEASE</a:t>
            </a:r>
            <a:endParaRPr lang="ko-KR" altLang="en-US" dirty="0"/>
          </a:p>
        </p:txBody>
      </p:sp>
      <p:sp>
        <p:nvSpPr>
          <p:cNvPr id="17" name="이등변 삼각형 16">
            <a:extLst>
              <a:ext uri="{FF2B5EF4-FFF2-40B4-BE49-F238E27FC236}">
                <a16:creationId xmlns:a16="http://schemas.microsoft.com/office/drawing/2014/main" id="{90AC81EF-9936-4E96-8553-8D4A8A405EFB}"/>
              </a:ext>
            </a:extLst>
          </p:cNvPr>
          <p:cNvSpPr/>
          <p:nvPr userDrawn="1"/>
        </p:nvSpPr>
        <p:spPr>
          <a:xfrm rot="10800000">
            <a:off x="11680587" y="330739"/>
            <a:ext cx="245523" cy="245523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>
                  <a:lumMod val="96000"/>
                </a:srgbClr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08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/>
          </a:p>
        </p:txBody>
      </p:sp>
      <p:sp>
        <p:nvSpPr>
          <p:cNvPr id="18" name="이등변 삼각형 17">
            <a:extLst>
              <a:ext uri="{FF2B5EF4-FFF2-40B4-BE49-F238E27FC236}">
                <a16:creationId xmlns:a16="http://schemas.microsoft.com/office/drawing/2014/main" id="{234FB7D5-1D1E-4A52-93A9-393C4FB2D159}"/>
              </a:ext>
            </a:extLst>
          </p:cNvPr>
          <p:cNvSpPr/>
          <p:nvPr userDrawn="1"/>
        </p:nvSpPr>
        <p:spPr>
          <a:xfrm>
            <a:off x="335730" y="6160548"/>
            <a:ext cx="296862" cy="296862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>
                  <a:lumMod val="96000"/>
                </a:srgbClr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444500" dist="177800" dir="8100000" algn="tl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1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45399451-B3ED-48F3-B14B-7BBE8F1163A1}"/>
              </a:ext>
            </a:extLst>
          </p:cNvPr>
          <p:cNvSpPr/>
          <p:nvPr userDrawn="1"/>
        </p:nvSpPr>
        <p:spPr>
          <a:xfrm rot="10800000">
            <a:off x="0" y="-2"/>
            <a:ext cx="2853515" cy="5473701"/>
          </a:xfrm>
          <a:custGeom>
            <a:avLst/>
            <a:gdLst>
              <a:gd name="connsiteX0" fmla="*/ 2853515 w 2853515"/>
              <a:gd name="connsiteY0" fmla="*/ 5473701 h 5473701"/>
              <a:gd name="connsiteX1" fmla="*/ 0 w 2853515"/>
              <a:gd name="connsiteY1" fmla="*/ 5473701 h 5473701"/>
              <a:gd name="connsiteX2" fmla="*/ 0 w 2853515"/>
              <a:gd name="connsiteY2" fmla="*/ 0 h 5473701"/>
              <a:gd name="connsiteX3" fmla="*/ 2853515 w 2853515"/>
              <a:gd name="connsiteY3" fmla="*/ 2853515 h 547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3515" h="5473701">
                <a:moveTo>
                  <a:pt x="2853515" y="5473701"/>
                </a:moveTo>
                <a:lnTo>
                  <a:pt x="0" y="5473701"/>
                </a:lnTo>
                <a:lnTo>
                  <a:pt x="0" y="0"/>
                </a:lnTo>
                <a:lnTo>
                  <a:pt x="2853515" y="2853515"/>
                </a:lnTo>
                <a:close/>
              </a:path>
            </a:pathLst>
          </a:custGeom>
          <a:gradFill>
            <a:gsLst>
              <a:gs pos="100000">
                <a:srgbClr val="0C477F">
                  <a:lumMod val="96000"/>
                </a:srgbClr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444500" dist="177800" dir="8100000" algn="tl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399EC35-9F31-45A1-8D83-E9FBE198C321}"/>
              </a:ext>
            </a:extLst>
          </p:cNvPr>
          <p:cNvSpPr/>
          <p:nvPr userDrawn="1"/>
        </p:nvSpPr>
        <p:spPr>
          <a:xfrm>
            <a:off x="2895600" y="0"/>
            <a:ext cx="9285217" cy="6858000"/>
          </a:xfrm>
          <a:prstGeom prst="roundRect">
            <a:avLst>
              <a:gd name="adj" fmla="val 0"/>
            </a:avLst>
          </a:prstGeom>
          <a:gradFill>
            <a:gsLst>
              <a:gs pos="100000">
                <a:srgbClr val="FBFFFB"/>
              </a:gs>
              <a:gs pos="0">
                <a:schemeClr val="bg1"/>
              </a:gs>
            </a:gsLst>
            <a:path path="circle">
              <a:fillToRect l="100000" t="100000"/>
            </a:path>
          </a:gradFill>
          <a:ln w="2540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dirty="0">
              <a:noFill/>
            </a:endParaRPr>
          </a:p>
        </p:txBody>
      </p:sp>
      <p:sp>
        <p:nvSpPr>
          <p:cNvPr id="12" name="이등변 삼각형 11">
            <a:extLst>
              <a:ext uri="{FF2B5EF4-FFF2-40B4-BE49-F238E27FC236}">
                <a16:creationId xmlns:a16="http://schemas.microsoft.com/office/drawing/2014/main" id="{2B4A6C98-67F2-4FE3-AC93-F9A149B20EBC}"/>
              </a:ext>
            </a:extLst>
          </p:cNvPr>
          <p:cNvSpPr/>
          <p:nvPr userDrawn="1"/>
        </p:nvSpPr>
        <p:spPr>
          <a:xfrm>
            <a:off x="265889" y="3352798"/>
            <a:ext cx="2120900" cy="2120901"/>
          </a:xfrm>
          <a:prstGeom prst="triangle">
            <a:avLst>
              <a:gd name="adj" fmla="val 0"/>
            </a:avLst>
          </a:prstGeom>
          <a:gradFill>
            <a:gsLst>
              <a:gs pos="100000">
                <a:srgbClr val="0C477F">
                  <a:lumMod val="96000"/>
                </a:srgbClr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673100" dist="520700" dir="2700000" algn="tl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DD809F4-EA81-435E-80E5-418D3154F8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8892" y="704493"/>
            <a:ext cx="3101208" cy="567808"/>
          </a:xfrm>
          <a:ln w="3175">
            <a:solidFill>
              <a:schemeClr val="bg1">
                <a:lumMod val="85000"/>
                <a:alpha val="5000"/>
              </a:schemeClr>
            </a:solidFill>
          </a:ln>
        </p:spPr>
        <p:txBody>
          <a:bodyPr/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</a:t>
            </a:r>
            <a:br>
              <a:rPr lang="en-US" altLang="ko-KR" dirty="0"/>
            </a:br>
            <a:r>
              <a:rPr lang="ko-KR" altLang="en-US" dirty="0"/>
              <a:t>스타일 편집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ADB5D1-B01E-4FDA-8BC6-C5C300BE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889" y="5913679"/>
            <a:ext cx="2350311" cy="700643"/>
          </a:xfrm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en-US" altLang="ko-KR" sz="1000" b="1" smtClean="0">
                <a:solidFill>
                  <a:schemeClr val="bg1">
                    <a:alpha val="64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Designed By  </a:t>
            </a:r>
            <a:r>
              <a:rPr lang="en-US" sz="1050" dirty="0" err="1"/>
              <a:t>L@rgo</a:t>
            </a:r>
            <a:r>
              <a:rPr lang="en-US" sz="1050" dirty="0"/>
              <a:t>. </a:t>
            </a:r>
          </a:p>
          <a:p>
            <a:r>
              <a:rPr lang="en-US" sz="1050" dirty="0"/>
              <a:t>ADSTORE</a:t>
            </a:r>
          </a:p>
        </p:txBody>
      </p:sp>
      <p:sp>
        <p:nvSpPr>
          <p:cNvPr id="37" name="텍스트 개체 틀 36">
            <a:extLst>
              <a:ext uri="{FF2B5EF4-FFF2-40B4-BE49-F238E27FC236}">
                <a16:creationId xmlns:a16="http://schemas.microsoft.com/office/drawing/2014/main" id="{569FA345-5704-4A46-B28F-CF0F86DF10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14503" y="494315"/>
            <a:ext cx="8853691" cy="5963086"/>
          </a:xfr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rmAutofit/>
          </a:bodyPr>
          <a:lstStyle>
            <a:lvl1pPr>
              <a:defRPr lang="ko-KR" altLang="en-US" sz="1400" b="0" kern="1200" spc="-60" baseline="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ko-KR" altLang="en-US" smtClean="0"/>
            </a:lvl2pPr>
            <a:lvl3pPr>
              <a:defRPr lang="ko-KR" altLang="en-US" smtClean="0"/>
            </a:lvl3pPr>
            <a:lvl4pPr>
              <a:defRPr lang="ko-KR" altLang="en-US" smtClean="0"/>
            </a:lvl4pPr>
            <a:lvl5pPr>
              <a:defRPr lang="ko-KR" altLang="en-US"/>
            </a:lvl5pPr>
          </a:lstStyle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마스터 텍스트 스타일 편집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둘째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셋째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넷째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다섯째 수준</a:t>
            </a:r>
          </a:p>
        </p:txBody>
      </p:sp>
      <p:sp>
        <p:nvSpPr>
          <p:cNvPr id="21" name="부제목 2">
            <a:extLst>
              <a:ext uri="{FF2B5EF4-FFF2-40B4-BE49-F238E27FC236}">
                <a16:creationId xmlns:a16="http://schemas.microsoft.com/office/drawing/2014/main" id="{548CB892-5BC7-4AB8-BAF7-675F948D0BB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38892" y="1853130"/>
            <a:ext cx="2377308" cy="459419"/>
          </a:xfrm>
          <a:prstGeom prst="plaque">
            <a:avLst>
              <a:gd name="adj" fmla="val 0"/>
            </a:avLst>
          </a:prstGeom>
          <a:gradFill>
            <a:gsLst>
              <a:gs pos="100000">
                <a:srgbClr val="FBFFFB"/>
              </a:gs>
              <a:gs pos="0">
                <a:schemeClr val="bg1"/>
              </a:gs>
            </a:gsLst>
            <a:path path="circle">
              <a:fillToRect l="100000" t="100000"/>
            </a:path>
          </a:gradFill>
          <a:ln w="12700" cap="rnd">
            <a:noFill/>
            <a:round/>
          </a:ln>
          <a:effectLst>
            <a:outerShdw blurRad="152400" dist="139700" dir="2700000" algn="tl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0000" tIns="45720" rIns="180000" bIns="45720" rtlCol="0" anchor="ctr" anchorCtr="0">
            <a:noAutofit/>
          </a:bodyPr>
          <a:lstStyle>
            <a:lvl1pPr>
              <a:defRPr lang="ko-KR" altLang="en-US" sz="1200" b="1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</a:defRPr>
            </a:lvl1pPr>
          </a:lstStyle>
          <a:p>
            <a:pPr lvl="0" algn="dist">
              <a:lnSpc>
                <a:spcPct val="100000"/>
              </a:lnSpc>
            </a:pPr>
            <a:r>
              <a:rPr lang="en-US" altLang="ko-KR" dirty="0"/>
              <a:t>CLASSIC BLUE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164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bg>
      <p:bgPr>
        <a:gradFill flip="none" rotWithShape="1">
          <a:gsLst>
            <a:gs pos="100000">
              <a:srgbClr val="0C477F">
                <a:lumMod val="82000"/>
              </a:srgbClr>
            </a:gs>
            <a:gs pos="0">
              <a:srgbClr val="08294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6217D5B1-4981-4DD5-B896-76592E64785F}"/>
              </a:ext>
            </a:extLst>
          </p:cNvPr>
          <p:cNvCxnSpPr>
            <a:cxnSpLocks/>
          </p:cNvCxnSpPr>
          <p:nvPr userDrawn="1"/>
        </p:nvCxnSpPr>
        <p:spPr>
          <a:xfrm>
            <a:off x="423673" y="1535348"/>
            <a:ext cx="389127" cy="0"/>
          </a:xfrm>
          <a:prstGeom prst="line">
            <a:avLst/>
          </a:prstGeom>
          <a:ln w="88900">
            <a:solidFill>
              <a:schemeClr val="bg1">
                <a:alpha val="1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9DD809F4-EA81-435E-80E5-418D3154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3" y="706776"/>
            <a:ext cx="6535927" cy="567808"/>
          </a:xfrm>
          <a:ln w="3175">
            <a:noFill/>
          </a:ln>
        </p:spPr>
        <p:txBody>
          <a:bodyPr/>
          <a:lstStyle>
            <a:lvl1pPr algn="l"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ADB5D1-B01E-4FDA-8BC6-C5C300BE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20575" y="0"/>
            <a:ext cx="2150751" cy="296862"/>
          </a:xfrm>
        </p:spPr>
        <p:txBody>
          <a:bodyPr vert="horz" lIns="0" tIns="0" rIns="0" bIns="0" rtlCol="0" anchor="ctr" anchorCtr="0">
            <a:noAutofit/>
          </a:bodyPr>
          <a:lstStyle>
            <a:lvl1pPr algn="dist">
              <a:defRPr lang="en-US" altLang="ko-KR" sz="700" b="1" smtClean="0">
                <a:solidFill>
                  <a:schemeClr val="bg1">
                    <a:alpha val="64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Designed By </a:t>
            </a:r>
            <a:r>
              <a:rPr lang="en-US" dirty="0" err="1"/>
              <a:t>L@rgo</a:t>
            </a:r>
            <a:r>
              <a:rPr lang="en-US" dirty="0"/>
              <a:t>. ADSTORE</a:t>
            </a:r>
          </a:p>
        </p:txBody>
      </p:sp>
      <p:sp>
        <p:nvSpPr>
          <p:cNvPr id="37" name="텍스트 개체 틀 36">
            <a:extLst>
              <a:ext uri="{FF2B5EF4-FFF2-40B4-BE49-F238E27FC236}">
                <a16:creationId xmlns:a16="http://schemas.microsoft.com/office/drawing/2014/main" id="{569FA345-5704-4A46-B28F-CF0F86DF10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0705" y="1777999"/>
            <a:ext cx="11290580" cy="4375507"/>
          </a:xfr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rmAutofit/>
          </a:bodyPr>
          <a:lstStyle>
            <a:lvl1pPr algn="l">
              <a:defRPr lang="ko-KR" altLang="en-US" sz="1400" b="0" kern="1200" spc="-60" baseline="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ko-KR" altLang="en-US" smtClean="0"/>
            </a:lvl2pPr>
            <a:lvl3pPr>
              <a:defRPr lang="ko-KR" altLang="en-US" smtClean="0"/>
            </a:lvl3pPr>
            <a:lvl4pPr>
              <a:defRPr lang="ko-KR" altLang="en-US" smtClean="0"/>
            </a:lvl4pPr>
            <a:lvl5pPr>
              <a:defRPr lang="ko-KR" altLang="en-US"/>
            </a:lvl5pPr>
          </a:lstStyle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마스터 텍스트 스타일 편집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둘째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셋째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넷째 수준</a:t>
            </a:r>
          </a:p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ko-KR" altLang="en-US" dirty="0"/>
              <a:t>다섯째 수준</a:t>
            </a:r>
          </a:p>
        </p:txBody>
      </p:sp>
      <p:sp>
        <p:nvSpPr>
          <p:cNvPr id="21" name="부제목 2">
            <a:extLst>
              <a:ext uri="{FF2B5EF4-FFF2-40B4-BE49-F238E27FC236}">
                <a16:creationId xmlns:a16="http://schemas.microsoft.com/office/drawing/2014/main" id="{548CB892-5BC7-4AB8-BAF7-675F948D0BB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423673" y="296862"/>
            <a:ext cx="3657610" cy="264513"/>
          </a:xfrm>
          <a:prstGeom prst="plaque">
            <a:avLst>
              <a:gd name="adj" fmla="val 0"/>
            </a:avLst>
          </a:prstGeom>
          <a:gradFill>
            <a:gsLst>
              <a:gs pos="100000">
                <a:srgbClr val="0C477F"/>
              </a:gs>
              <a:gs pos="0">
                <a:srgbClr val="08294C"/>
              </a:gs>
            </a:gsLst>
            <a:path path="circle">
              <a:fillToRect l="100000" t="100000"/>
            </a:path>
          </a:gradFill>
          <a:ln w="3175">
            <a:noFill/>
          </a:ln>
          <a:effectLst>
            <a:outerShdw blurRad="266700" dist="2159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0000" tIns="45720" rIns="180000" bIns="45720" rtlCol="0" anchor="ctr" anchorCtr="0">
            <a:noAutofit/>
          </a:bodyPr>
          <a:lstStyle>
            <a:lvl1pPr algn="dist">
              <a:lnSpc>
                <a:spcPct val="100000"/>
              </a:lnSpc>
              <a:defRPr lang="ko-KR" altLang="en-US" sz="1000" b="0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en-US" altLang="ko-KR" dirty="0"/>
              <a:t>POWERPOINT TEMPLATE RELEASE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516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C477F"/>
            </a:gs>
            <a:gs pos="0">
              <a:srgbClr val="08294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E48D200-C715-48DE-AC7F-AEA8F573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7575"/>
            <a:ext cx="10515600" cy="91294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3C4719-59B4-4517-A0F5-084A706EB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1234"/>
            <a:ext cx="10515600" cy="47955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7F6A8E-72BC-455B-9395-F3A619B08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90768" y="6445229"/>
            <a:ext cx="2810464" cy="18736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E2E5ED"/>
                </a:solidFill>
              </a:defRPr>
            </a:lvl1pPr>
          </a:lstStyle>
          <a:p>
            <a:r>
              <a:rPr lang="en-US" altLang="ko-KR" dirty="0"/>
              <a:t>Designed By </a:t>
            </a:r>
            <a:r>
              <a:rPr lang="en-US" altLang="ko-KR" dirty="0" err="1"/>
              <a:t>L@rgo</a:t>
            </a:r>
            <a:r>
              <a:rPr lang="en-US" altLang="ko-KR" dirty="0"/>
              <a:t>. ADSTORE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D377ED-E8FE-4E13-94B2-B20AE6905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6745" y="6561137"/>
            <a:ext cx="656700" cy="18736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BFFFB"/>
                </a:solidFill>
              </a:defRPr>
            </a:lvl1pPr>
          </a:lstStyle>
          <a:p>
            <a:fld id="{15812C5A-9CF7-4A8D-A41D-9E74470054A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0FD3A99D-CABD-4E90-98BA-15931C2FE635}"/>
              </a:ext>
            </a:extLst>
          </p:cNvPr>
          <p:cNvGrpSpPr/>
          <p:nvPr userDrawn="1"/>
        </p:nvGrpSpPr>
        <p:grpSpPr>
          <a:xfrm>
            <a:off x="0" y="-304554"/>
            <a:ext cx="1617770" cy="199763"/>
            <a:chOff x="0" y="-495054"/>
            <a:chExt cx="1617770" cy="199763"/>
          </a:xfrm>
        </p:grpSpPr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51FB7EC9-0E7F-4A5C-8BB1-283A0C86C057}"/>
                </a:ext>
              </a:extLst>
            </p:cNvPr>
            <p:cNvSpPr/>
            <p:nvPr userDrawn="1"/>
          </p:nvSpPr>
          <p:spPr>
            <a:xfrm>
              <a:off x="472668" y="-495054"/>
              <a:ext cx="199763" cy="199763"/>
            </a:xfrm>
            <a:prstGeom prst="rect">
              <a:avLst/>
            </a:prstGeom>
            <a:solidFill>
              <a:srgbClr val="3C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C13BA045-ABC1-4C8E-B6CD-3D5ACA0EB4FB}"/>
                </a:ext>
              </a:extLst>
            </p:cNvPr>
            <p:cNvSpPr/>
            <p:nvPr userDrawn="1"/>
          </p:nvSpPr>
          <p:spPr>
            <a:xfrm>
              <a:off x="709002" y="-495054"/>
              <a:ext cx="199763" cy="199763"/>
            </a:xfrm>
            <a:prstGeom prst="rect">
              <a:avLst/>
            </a:prstGeom>
            <a:solidFill>
              <a:srgbClr val="E2E5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387CEF74-F7DA-42AB-848B-9FAFF7F076F1}"/>
                </a:ext>
              </a:extLst>
            </p:cNvPr>
            <p:cNvSpPr/>
            <p:nvPr userDrawn="1"/>
          </p:nvSpPr>
          <p:spPr>
            <a:xfrm>
              <a:off x="1418007" y="-495054"/>
              <a:ext cx="199763" cy="199763"/>
            </a:xfrm>
            <a:prstGeom prst="rect">
              <a:avLst/>
            </a:prstGeom>
            <a:solidFill>
              <a:srgbClr val="EF7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9A813BCC-54E8-461F-9385-75D84CC77C87}"/>
                </a:ext>
              </a:extLst>
            </p:cNvPr>
            <p:cNvSpPr/>
            <p:nvPr userDrawn="1"/>
          </p:nvSpPr>
          <p:spPr>
            <a:xfrm>
              <a:off x="0" y="-495054"/>
              <a:ext cx="199763" cy="199763"/>
            </a:xfrm>
            <a:prstGeom prst="rect">
              <a:avLst/>
            </a:prstGeom>
            <a:solidFill>
              <a:srgbClr val="082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0376BAF7-BE81-4F87-A908-DD8D607F5B71}"/>
                </a:ext>
              </a:extLst>
            </p:cNvPr>
            <p:cNvSpPr/>
            <p:nvPr userDrawn="1"/>
          </p:nvSpPr>
          <p:spPr>
            <a:xfrm>
              <a:off x="236334" y="-495054"/>
              <a:ext cx="199763" cy="199763"/>
            </a:xfrm>
            <a:prstGeom prst="rect">
              <a:avLst/>
            </a:prstGeom>
            <a:solidFill>
              <a:srgbClr val="0C4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43C49A9E-2407-473A-84E9-0679B0FCE20A}"/>
                </a:ext>
              </a:extLst>
            </p:cNvPr>
            <p:cNvSpPr/>
            <p:nvPr userDrawn="1"/>
          </p:nvSpPr>
          <p:spPr>
            <a:xfrm>
              <a:off x="945336" y="-495054"/>
              <a:ext cx="199763" cy="199763"/>
            </a:xfrm>
            <a:prstGeom prst="rect">
              <a:avLst/>
            </a:prstGeom>
            <a:solidFill>
              <a:srgbClr val="FBFF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D09D4E4F-B900-45DA-A65A-8E6360602A37}"/>
                </a:ext>
              </a:extLst>
            </p:cNvPr>
            <p:cNvSpPr/>
            <p:nvPr userDrawn="1"/>
          </p:nvSpPr>
          <p:spPr>
            <a:xfrm>
              <a:off x="1181670" y="-495054"/>
              <a:ext cx="199763" cy="199763"/>
            </a:xfrm>
            <a:prstGeom prst="rect">
              <a:avLst/>
            </a:prstGeom>
            <a:solidFill>
              <a:srgbClr val="FDF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52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5" r:id="rId4"/>
    <p:sldLayoutId id="2147483654" r:id="rId5"/>
  </p:sldLayoutIdLst>
  <p:hf hdr="0" dt="0"/>
  <p:txStyles>
    <p:titleStyle>
      <a:lvl1pPr marL="0" indent="0" algn="ctr" defTabSz="914400" rtl="0" eaLnBrk="1" latinLnBrk="1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2800" b="1" kern="1200" spc="-60" baseline="0">
          <a:ln>
            <a:solidFill>
              <a:schemeClr val="accent1">
                <a:alpha val="0"/>
              </a:schemeClr>
            </a:solidFill>
          </a:ln>
          <a:solidFill>
            <a:srgbClr val="FBFFFB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1800" b="0" kern="1200" spc="-60" baseline="0">
          <a:ln>
            <a:solidFill>
              <a:schemeClr val="accent1">
                <a:alpha val="0"/>
              </a:schemeClr>
            </a:solidFill>
          </a:ln>
          <a:solidFill>
            <a:srgbClr val="FBFFFB"/>
          </a:solidFill>
          <a:latin typeface="+mn-lt"/>
          <a:ea typeface="+mn-ea"/>
          <a:cs typeface="+mn-cs"/>
        </a:defRPr>
      </a:lvl1pPr>
      <a:lvl2pPr marL="0" indent="0" algn="ctr" defTabSz="914400" rtl="0" eaLnBrk="1" latinLnBrk="1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1800" b="0" kern="1200" spc="-60" baseline="0">
          <a:ln>
            <a:solidFill>
              <a:schemeClr val="accent1">
                <a:alpha val="0"/>
              </a:schemeClr>
            </a:solidFill>
          </a:ln>
          <a:solidFill>
            <a:srgbClr val="FBFFFB"/>
          </a:solidFill>
          <a:latin typeface="+mn-lt"/>
          <a:ea typeface="+mn-ea"/>
          <a:cs typeface="+mn-cs"/>
        </a:defRPr>
      </a:lvl2pPr>
      <a:lvl3pPr marL="0" indent="0" algn="ctr" defTabSz="914400" rtl="0" eaLnBrk="1" latinLnBrk="1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1800" b="0" kern="1200" spc="-60" baseline="0">
          <a:ln>
            <a:solidFill>
              <a:schemeClr val="accent1">
                <a:alpha val="0"/>
              </a:schemeClr>
            </a:solidFill>
          </a:ln>
          <a:solidFill>
            <a:srgbClr val="FBFFFB"/>
          </a:solidFill>
          <a:latin typeface="+mn-lt"/>
          <a:ea typeface="+mn-ea"/>
          <a:cs typeface="+mn-cs"/>
        </a:defRPr>
      </a:lvl3pPr>
      <a:lvl4pPr marL="0" indent="0" algn="ctr" defTabSz="914400" rtl="0" eaLnBrk="1" latinLnBrk="1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1800" b="0" kern="1200" spc="-60" baseline="0">
          <a:ln>
            <a:solidFill>
              <a:schemeClr val="accent1">
                <a:alpha val="0"/>
              </a:schemeClr>
            </a:solidFill>
          </a:ln>
          <a:solidFill>
            <a:srgbClr val="FBFFFB"/>
          </a:solidFill>
          <a:latin typeface="+mn-lt"/>
          <a:ea typeface="+mn-ea"/>
          <a:cs typeface="+mn-cs"/>
        </a:defRPr>
      </a:lvl4pPr>
      <a:lvl5pPr marL="0" indent="0" algn="ctr" defTabSz="914400" rtl="0" eaLnBrk="1" latinLnBrk="1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1800" b="0" kern="1200" spc="-60" baseline="0">
          <a:ln>
            <a:solidFill>
              <a:schemeClr val="accent1">
                <a:alpha val="0"/>
              </a:schemeClr>
            </a:solidFill>
          </a:ln>
          <a:solidFill>
            <a:srgbClr val="FBFFF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64" userDrawn="1">
          <p15:clr>
            <a:srgbClr val="F26B43"/>
          </p15:clr>
        </p15:guide>
        <p15:guide id="4" orient="horz" pos="4133" userDrawn="1">
          <p15:clr>
            <a:srgbClr val="F26B43"/>
          </p15:clr>
        </p15:guide>
        <p15:guide id="5" pos="189" userDrawn="1">
          <p15:clr>
            <a:srgbClr val="F26B43"/>
          </p15:clr>
        </p15:guide>
        <p15:guide id="6" pos="749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8.jpg"/><Relationship Id="rId4" Type="http://schemas.openxmlformats.org/officeDocument/2006/relationships/image" Target="../media/image1.png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jp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5">
            <a:extLst>
              <a:ext uri="{FF2B5EF4-FFF2-40B4-BE49-F238E27FC236}">
                <a16:creationId xmlns:a16="http://schemas.microsoft.com/office/drawing/2014/main" id="{FB8C39AF-6791-4A0D-9269-C18D32122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1928" y="3380899"/>
            <a:ext cx="2966321" cy="312991"/>
          </a:xfrm>
        </p:spPr>
        <p:txBody>
          <a:bodyPr/>
          <a:lstStyle/>
          <a:p>
            <a:r>
              <a:rPr lang="ko-KR" altLang="en-US" dirty="0" err="1"/>
              <a:t>강의명</a:t>
            </a:r>
            <a:r>
              <a:rPr lang="en-US" altLang="ko-KR" dirty="0"/>
              <a:t>:</a:t>
            </a:r>
            <a:r>
              <a:rPr lang="ko-KR" altLang="en-US" dirty="0" err="1"/>
              <a:t>캡스톤디자인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51F5913-C775-4BBD-ADE6-9B84A4B3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5633" y="6207366"/>
            <a:ext cx="5183092" cy="480588"/>
          </a:xfrm>
        </p:spPr>
        <p:txBody>
          <a:bodyPr/>
          <a:lstStyle/>
          <a:p>
            <a:r>
              <a:rPr lang="en-US" altLang="ko-KR" dirty="0">
                <a:solidFill>
                  <a:schemeClr val="bg1">
                    <a:alpha val="62000"/>
                  </a:schemeClr>
                </a:solidFill>
              </a:rPr>
              <a:t>Designed By </a:t>
            </a:r>
            <a:r>
              <a:rPr lang="en-US" altLang="ko-KR" dirty="0" err="1">
                <a:solidFill>
                  <a:schemeClr val="bg1">
                    <a:alpha val="62000"/>
                  </a:schemeClr>
                </a:solidFill>
              </a:rPr>
              <a:t>L@rgo</a:t>
            </a:r>
            <a:r>
              <a:rPr lang="en-US" altLang="ko-KR" dirty="0">
                <a:solidFill>
                  <a:schemeClr val="bg1">
                    <a:alpha val="62000"/>
                  </a:schemeClr>
                </a:solidFill>
              </a:rPr>
              <a:t>. ADSTORE           ADSTOREPOST.COM</a:t>
            </a:r>
            <a:endParaRPr lang="ko-KR" altLang="en-US" dirty="0">
              <a:solidFill>
                <a:schemeClr val="bg1">
                  <a:alpha val="62000"/>
                </a:schemeClr>
              </a:solidFill>
            </a:endParaRPr>
          </a:p>
        </p:txBody>
      </p:sp>
      <p:sp>
        <p:nvSpPr>
          <p:cNvPr id="5" name="제목 4">
            <a:extLst>
              <a:ext uri="{FF2B5EF4-FFF2-40B4-BE49-F238E27FC236}">
                <a16:creationId xmlns:a16="http://schemas.microsoft.com/office/drawing/2014/main" id="{5024C86E-9D29-4D9A-A2D3-0FC20FBD4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6541" y="884802"/>
            <a:ext cx="4898918" cy="2322178"/>
          </a:xfrm>
        </p:spPr>
        <p:txBody>
          <a:bodyPr/>
          <a:lstStyle/>
          <a:p>
            <a:r>
              <a:rPr lang="en-US" altLang="ko-KR" sz="5400" dirty="0"/>
              <a:t>DATABASE</a:t>
            </a:r>
            <a:r>
              <a:rPr lang="ko-KR" altLang="en-US" sz="5400" dirty="0"/>
              <a:t> </a:t>
            </a:r>
            <a:r>
              <a:rPr lang="en-US" altLang="ko-KR" sz="5400" dirty="0"/>
              <a:t>IDE WEB APP</a:t>
            </a:r>
            <a:endParaRPr lang="ko-KR" altLang="en-US" sz="5400" dirty="0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89C75254-AF5F-418D-86BA-F1C7CB15AF10}"/>
              </a:ext>
            </a:extLst>
          </p:cNvPr>
          <p:cNvSpPr/>
          <p:nvPr/>
        </p:nvSpPr>
        <p:spPr>
          <a:xfrm>
            <a:off x="9258589" y="5963031"/>
            <a:ext cx="187693" cy="187693"/>
          </a:xfrm>
          <a:prstGeom prst="ellipse">
            <a:avLst/>
          </a:prstGeom>
          <a:solidFill>
            <a:schemeClr val="bg1"/>
          </a:solidFill>
          <a:ln w="254000">
            <a:noFill/>
          </a:ln>
          <a:effectLst>
            <a:outerShdw blurRad="381000" dist="3302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noFill/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BAA3B824-6157-4EAD-9457-1D3607F18109}"/>
              </a:ext>
            </a:extLst>
          </p:cNvPr>
          <p:cNvSpPr/>
          <p:nvPr/>
        </p:nvSpPr>
        <p:spPr>
          <a:xfrm>
            <a:off x="2857789" y="790956"/>
            <a:ext cx="187693" cy="187693"/>
          </a:xfrm>
          <a:prstGeom prst="ellipse">
            <a:avLst/>
          </a:prstGeom>
          <a:solidFill>
            <a:schemeClr val="bg1"/>
          </a:solidFill>
          <a:ln w="254000">
            <a:noFill/>
          </a:ln>
          <a:effectLst>
            <a:outerShdw blurRad="381000" dist="3302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noFill/>
            </a:endParaRPr>
          </a:p>
        </p:txBody>
      </p:sp>
      <p:sp>
        <p:nvSpPr>
          <p:cNvPr id="7" name="부제목 5">
            <a:extLst>
              <a:ext uri="{FF2B5EF4-FFF2-40B4-BE49-F238E27FC236}">
                <a16:creationId xmlns:a16="http://schemas.microsoft.com/office/drawing/2014/main" id="{28757914-B861-4D1B-A5FF-D0D76A1C4B05}"/>
              </a:ext>
            </a:extLst>
          </p:cNvPr>
          <p:cNvSpPr txBox="1">
            <a:spLocks/>
          </p:cNvSpPr>
          <p:nvPr/>
        </p:nvSpPr>
        <p:spPr>
          <a:xfrm>
            <a:off x="5511928" y="3777275"/>
            <a:ext cx="2966321" cy="312991"/>
          </a:xfrm>
          <a:prstGeom prst="plaque">
            <a:avLst>
              <a:gd name="adj" fmla="val 0"/>
            </a:avLst>
          </a:prstGeom>
          <a:solidFill>
            <a:schemeClr val="bg1"/>
          </a:solidFill>
          <a:ln w="12700" cap="rnd" cmpd="sng" algn="ctr">
            <a:solidFill>
              <a:srgbClr val="FBFFFB"/>
            </a:solidFill>
            <a:prstDash val="solid"/>
            <a:round/>
          </a:ln>
          <a:effectLst/>
        </p:spPr>
        <p:txBody>
          <a:bodyPr vert="horz" lIns="180000" tIns="45720" rIns="180000" bIns="45720" rtlCol="0" anchor="ctr" anchorCtr="0">
            <a:noAutofit/>
          </a:bodyPr>
          <a:lstStyle>
            <a:lvl1pPr marL="0" indent="0" algn="dist" defTabSz="914400" rtl="0" eaLnBrk="1" latin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ko-KR" altLang="en-US" sz="1200" b="1" kern="1200" spc="-60" baseline="0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  <a:cs typeface="+mn-cs"/>
              </a:defRPr>
            </a:lvl1pPr>
            <a:lvl2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교수</a:t>
            </a:r>
            <a:r>
              <a:rPr lang="en-US" altLang="ko-KR" dirty="0"/>
              <a:t>:</a:t>
            </a:r>
            <a:r>
              <a:rPr lang="ko-KR" altLang="en-US" dirty="0" err="1"/>
              <a:t>노기섭</a:t>
            </a:r>
            <a:endParaRPr lang="en-US" dirty="0"/>
          </a:p>
        </p:txBody>
      </p:sp>
      <p:sp>
        <p:nvSpPr>
          <p:cNvPr id="8" name="부제목 5">
            <a:extLst>
              <a:ext uri="{FF2B5EF4-FFF2-40B4-BE49-F238E27FC236}">
                <a16:creationId xmlns:a16="http://schemas.microsoft.com/office/drawing/2014/main" id="{EAEBEBD1-EDC6-4CB2-BF46-FA24D82691EB}"/>
              </a:ext>
            </a:extLst>
          </p:cNvPr>
          <p:cNvSpPr txBox="1">
            <a:spLocks/>
          </p:cNvSpPr>
          <p:nvPr/>
        </p:nvSpPr>
        <p:spPr>
          <a:xfrm>
            <a:off x="5511932" y="4587305"/>
            <a:ext cx="2966321" cy="312991"/>
          </a:xfrm>
          <a:prstGeom prst="plaque">
            <a:avLst>
              <a:gd name="adj" fmla="val 0"/>
            </a:avLst>
          </a:prstGeom>
          <a:solidFill>
            <a:schemeClr val="bg1"/>
          </a:solidFill>
          <a:ln w="12700" cap="rnd" cmpd="sng" algn="ctr">
            <a:solidFill>
              <a:srgbClr val="FBFFFB"/>
            </a:solidFill>
            <a:prstDash val="solid"/>
            <a:round/>
          </a:ln>
          <a:effectLst/>
        </p:spPr>
        <p:txBody>
          <a:bodyPr vert="horz" lIns="180000" tIns="45720" rIns="180000" bIns="45720" rtlCol="0" anchor="ctr" anchorCtr="0">
            <a:noAutofit/>
          </a:bodyPr>
          <a:lstStyle>
            <a:lvl1pPr marL="0" indent="0" algn="dist" defTabSz="914400" rtl="0" eaLnBrk="1" latin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ko-KR" altLang="en-US" sz="1200" b="1" kern="1200" spc="-60" baseline="0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  <a:cs typeface="+mn-cs"/>
              </a:defRPr>
            </a:lvl1pPr>
            <a:lvl2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팀장</a:t>
            </a:r>
            <a:r>
              <a:rPr lang="en-US" altLang="ko-KR" dirty="0"/>
              <a:t>:</a:t>
            </a:r>
            <a:r>
              <a:rPr lang="ko-KR" altLang="en-US" dirty="0" err="1"/>
              <a:t>신윤석</a:t>
            </a:r>
            <a:r>
              <a:rPr lang="en-US" altLang="ko-KR" dirty="0"/>
              <a:t> 15422028</a:t>
            </a:r>
            <a:endParaRPr lang="en-US" dirty="0"/>
          </a:p>
        </p:txBody>
      </p:sp>
      <p:sp>
        <p:nvSpPr>
          <p:cNvPr id="9" name="부제목 5">
            <a:extLst>
              <a:ext uri="{FF2B5EF4-FFF2-40B4-BE49-F238E27FC236}">
                <a16:creationId xmlns:a16="http://schemas.microsoft.com/office/drawing/2014/main" id="{6841894D-506D-4683-9846-241481DAB1FA}"/>
              </a:ext>
            </a:extLst>
          </p:cNvPr>
          <p:cNvSpPr txBox="1">
            <a:spLocks/>
          </p:cNvSpPr>
          <p:nvPr/>
        </p:nvSpPr>
        <p:spPr>
          <a:xfrm>
            <a:off x="5511932" y="4986844"/>
            <a:ext cx="2966321" cy="312991"/>
          </a:xfrm>
          <a:prstGeom prst="plaque">
            <a:avLst>
              <a:gd name="adj" fmla="val 0"/>
            </a:avLst>
          </a:prstGeom>
          <a:solidFill>
            <a:schemeClr val="bg1"/>
          </a:solidFill>
          <a:ln w="12700" cap="rnd" cmpd="sng" algn="ctr">
            <a:solidFill>
              <a:srgbClr val="FBFFFB"/>
            </a:solidFill>
            <a:prstDash val="solid"/>
            <a:round/>
          </a:ln>
          <a:effectLst/>
        </p:spPr>
        <p:txBody>
          <a:bodyPr vert="horz" lIns="180000" tIns="45720" rIns="180000" bIns="45720" rtlCol="0" anchor="ctr" anchorCtr="0">
            <a:noAutofit/>
          </a:bodyPr>
          <a:lstStyle>
            <a:lvl1pPr marL="0" indent="0" algn="dist" defTabSz="914400" rtl="0" eaLnBrk="1" latin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ko-KR" altLang="en-US" sz="1200" b="1" kern="1200" spc="-60" baseline="0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  <a:cs typeface="+mn-cs"/>
              </a:defRPr>
            </a:lvl1pPr>
            <a:lvl2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팀원</a:t>
            </a:r>
            <a:r>
              <a:rPr lang="en-US" altLang="ko-KR" dirty="0"/>
              <a:t>:</a:t>
            </a:r>
            <a:r>
              <a:rPr lang="ko-KR" altLang="en-US" dirty="0" err="1"/>
              <a:t>전룡호</a:t>
            </a:r>
            <a:r>
              <a:rPr lang="ko-KR" altLang="en-US" dirty="0"/>
              <a:t> </a:t>
            </a:r>
            <a:r>
              <a:rPr lang="en-US" altLang="ko-KR" dirty="0"/>
              <a:t>18011064</a:t>
            </a:r>
            <a:endParaRPr lang="en-US" dirty="0"/>
          </a:p>
        </p:txBody>
      </p:sp>
      <p:sp>
        <p:nvSpPr>
          <p:cNvPr id="10" name="부제목 5">
            <a:extLst>
              <a:ext uri="{FF2B5EF4-FFF2-40B4-BE49-F238E27FC236}">
                <a16:creationId xmlns:a16="http://schemas.microsoft.com/office/drawing/2014/main" id="{2A6FE07E-B17F-4CFF-968F-AEA5AA00FE67}"/>
              </a:ext>
            </a:extLst>
          </p:cNvPr>
          <p:cNvSpPr txBox="1">
            <a:spLocks/>
          </p:cNvSpPr>
          <p:nvPr/>
        </p:nvSpPr>
        <p:spPr>
          <a:xfrm>
            <a:off x="5511932" y="5399711"/>
            <a:ext cx="2966321" cy="312991"/>
          </a:xfrm>
          <a:prstGeom prst="plaque">
            <a:avLst>
              <a:gd name="adj" fmla="val 0"/>
            </a:avLst>
          </a:prstGeom>
          <a:solidFill>
            <a:schemeClr val="bg1"/>
          </a:solidFill>
          <a:ln w="12700" cap="rnd" cmpd="sng" algn="ctr">
            <a:solidFill>
              <a:srgbClr val="FBFFFB"/>
            </a:solidFill>
            <a:prstDash val="solid"/>
            <a:round/>
          </a:ln>
          <a:effectLst/>
        </p:spPr>
        <p:txBody>
          <a:bodyPr vert="horz" lIns="180000" tIns="45720" rIns="180000" bIns="45720" rtlCol="0" anchor="ctr" anchorCtr="0">
            <a:noAutofit/>
          </a:bodyPr>
          <a:lstStyle>
            <a:lvl1pPr marL="0" indent="0" algn="dist" defTabSz="914400" rtl="0" eaLnBrk="1" latin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ko-KR" altLang="en-US" sz="1200" b="1" kern="1200" spc="-60" baseline="0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  <a:cs typeface="+mn-cs"/>
              </a:defRPr>
            </a:lvl1pPr>
            <a:lvl2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팀원</a:t>
            </a:r>
            <a:r>
              <a:rPr lang="en-US" altLang="ko-KR" dirty="0"/>
              <a:t>:</a:t>
            </a:r>
            <a:r>
              <a:rPr lang="ko-KR" altLang="en-US" dirty="0"/>
              <a:t>이대규 </a:t>
            </a:r>
            <a:r>
              <a:rPr lang="en-US" altLang="ko-KR" dirty="0"/>
              <a:t>15422023</a:t>
            </a:r>
            <a:endParaRPr lang="en-US" dirty="0"/>
          </a:p>
        </p:txBody>
      </p:sp>
      <p:sp>
        <p:nvSpPr>
          <p:cNvPr id="13" name="부제목 5">
            <a:extLst>
              <a:ext uri="{FF2B5EF4-FFF2-40B4-BE49-F238E27FC236}">
                <a16:creationId xmlns:a16="http://schemas.microsoft.com/office/drawing/2014/main" id="{30CF97F3-5D39-4981-BB97-E1F4F845F22E}"/>
              </a:ext>
            </a:extLst>
          </p:cNvPr>
          <p:cNvSpPr txBox="1">
            <a:spLocks/>
          </p:cNvSpPr>
          <p:nvPr/>
        </p:nvSpPr>
        <p:spPr>
          <a:xfrm>
            <a:off x="5511929" y="4174438"/>
            <a:ext cx="2966321" cy="312991"/>
          </a:xfrm>
          <a:prstGeom prst="plaque">
            <a:avLst>
              <a:gd name="adj" fmla="val 0"/>
            </a:avLst>
          </a:prstGeom>
          <a:solidFill>
            <a:schemeClr val="bg1"/>
          </a:solidFill>
          <a:ln w="12700" cap="rnd" cmpd="sng" algn="ctr">
            <a:solidFill>
              <a:srgbClr val="FBFFFB"/>
            </a:solidFill>
            <a:prstDash val="solid"/>
            <a:round/>
          </a:ln>
          <a:effectLst/>
        </p:spPr>
        <p:txBody>
          <a:bodyPr vert="horz" lIns="180000" tIns="45720" rIns="180000" bIns="45720" rtlCol="0" anchor="ctr" anchorCtr="0">
            <a:noAutofit/>
          </a:bodyPr>
          <a:lstStyle>
            <a:lvl1pPr marL="0" indent="0" algn="dist" defTabSz="914400" rtl="0" eaLnBrk="1" latin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ko-KR" altLang="en-US" sz="1200" b="1" kern="1200" spc="-60" baseline="0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  <a:latin typeface="+mj-ea"/>
                <a:ea typeface="+mj-ea"/>
                <a:cs typeface="+mn-cs"/>
              </a:defRPr>
            </a:lvl1pPr>
            <a:lvl2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    </a:t>
            </a:r>
            <a:r>
              <a:rPr lang="ko-KR" altLang="en-US" dirty="0"/>
              <a:t>팀 </a:t>
            </a:r>
            <a:r>
              <a:rPr lang="en-US" altLang="ko-KR" dirty="0"/>
              <a:t>: ACD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2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부제목 18">
            <a:extLst>
              <a:ext uri="{FF2B5EF4-FFF2-40B4-BE49-F238E27FC236}">
                <a16:creationId xmlns:a16="http://schemas.microsoft.com/office/drawing/2014/main" id="{76275C3A-84F3-4AF2-8F9C-9E7238EA72F5}"/>
              </a:ext>
            </a:extLst>
          </p:cNvPr>
          <p:cNvSpPr txBox="1">
            <a:spLocks/>
          </p:cNvSpPr>
          <p:nvPr/>
        </p:nvSpPr>
        <p:spPr>
          <a:xfrm>
            <a:off x="1239750" y="4497369"/>
            <a:ext cx="1905364" cy="238534"/>
          </a:xfrm>
          <a:prstGeom prst="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lang="ko-KR" altLang="en-US" sz="4000" b="0" kern="1200" spc="-60" baseline="0" dirty="0">
                <a:ln w="3175"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800" spc="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1B3C33"/>
                </a:solidFill>
              </a:rPr>
              <a:t>ADSTOREPOST.COM</a:t>
            </a:r>
          </a:p>
        </p:txBody>
      </p:sp>
      <p:sp>
        <p:nvSpPr>
          <p:cNvPr id="19" name="부제목 18">
            <a:extLst>
              <a:ext uri="{FF2B5EF4-FFF2-40B4-BE49-F238E27FC236}">
                <a16:creationId xmlns:a16="http://schemas.microsoft.com/office/drawing/2014/main" id="{AA01B8D4-E707-46C0-8716-52268E9150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94" name="부제목 18">
            <a:extLst>
              <a:ext uri="{FF2B5EF4-FFF2-40B4-BE49-F238E27FC236}">
                <a16:creationId xmlns:a16="http://schemas.microsoft.com/office/drawing/2014/main" id="{D741B9DF-34EF-453C-8ECD-FCDE8F698E8D}"/>
              </a:ext>
            </a:extLst>
          </p:cNvPr>
          <p:cNvSpPr txBox="1">
            <a:spLocks/>
          </p:cNvSpPr>
          <p:nvPr/>
        </p:nvSpPr>
        <p:spPr>
          <a:xfrm>
            <a:off x="7038977" y="296862"/>
            <a:ext cx="2438398" cy="6264275"/>
          </a:xfrm>
          <a:prstGeom prst="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lang="ko-KR" altLang="en-US" sz="4000" b="0" kern="1200" spc="-60" baseline="0" dirty="0">
                <a:ln w="3175"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 spc="-6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>
              <a:lnSpc>
                <a:spcPct val="200000"/>
              </a:lnSpc>
            </a:pPr>
            <a:r>
              <a:rPr lang="ko-KR" altLang="en-US" sz="1800" b="1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</a:rPr>
              <a:t>목표</a:t>
            </a:r>
            <a:endParaRPr lang="en-US" altLang="en-US" sz="1800" b="1" dirty="0">
              <a:ln w="3175"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C477F"/>
              </a:solidFill>
            </a:endParaRPr>
          </a:p>
          <a:p>
            <a:pPr algn="dist">
              <a:lnSpc>
                <a:spcPct val="200000"/>
              </a:lnSpc>
            </a:pPr>
            <a:endParaRPr lang="en-US" altLang="en-US" sz="1800" b="1" dirty="0">
              <a:ln w="3175"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C477F"/>
              </a:solidFill>
            </a:endParaRPr>
          </a:p>
          <a:p>
            <a:pPr algn="dist">
              <a:lnSpc>
                <a:spcPct val="200000"/>
              </a:lnSpc>
            </a:pPr>
            <a:r>
              <a:rPr lang="ko-KR" altLang="en-US" sz="1800" b="1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</a:rPr>
              <a:t>기능</a:t>
            </a:r>
            <a:endParaRPr lang="en-US" altLang="ko-KR" sz="1800" b="1" dirty="0">
              <a:ln w="3175"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C477F"/>
              </a:solidFill>
            </a:endParaRPr>
          </a:p>
          <a:p>
            <a:pPr algn="dist">
              <a:lnSpc>
                <a:spcPct val="200000"/>
              </a:lnSpc>
            </a:pPr>
            <a:endParaRPr lang="en-US" altLang="en-US" sz="1800" b="1" dirty="0">
              <a:ln w="3175"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C477F"/>
              </a:solidFill>
            </a:endParaRPr>
          </a:p>
          <a:p>
            <a:pPr algn="dist">
              <a:lnSpc>
                <a:spcPct val="200000"/>
              </a:lnSpc>
            </a:pPr>
            <a:r>
              <a:rPr lang="ko-KR" altLang="en-US" sz="1800" b="1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</a:rPr>
              <a:t>사용기술</a:t>
            </a:r>
            <a:endParaRPr lang="en-US" altLang="ko-KR" sz="1800" b="1" dirty="0">
              <a:ln w="3175"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C477F"/>
              </a:solidFill>
            </a:endParaRPr>
          </a:p>
          <a:p>
            <a:pPr algn="dist">
              <a:lnSpc>
                <a:spcPct val="200000"/>
              </a:lnSpc>
            </a:pPr>
            <a:endParaRPr lang="en-US" altLang="en-US" sz="1800" b="1" dirty="0">
              <a:ln w="3175"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C477F"/>
              </a:solidFill>
            </a:endParaRPr>
          </a:p>
          <a:p>
            <a:pPr algn="dist">
              <a:lnSpc>
                <a:spcPct val="200000"/>
              </a:lnSpc>
            </a:pPr>
            <a:r>
              <a:rPr lang="ko-KR" altLang="en-US" sz="1800" b="1" dirty="0">
                <a:ln w="3175"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rgbClr val="0C477F"/>
                </a:solidFill>
              </a:rPr>
              <a:t>추진일정</a:t>
            </a:r>
            <a:endParaRPr lang="en-US" altLang="en-US" sz="1800" b="1" dirty="0">
              <a:ln w="3175"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C477F"/>
              </a:solidFill>
            </a:endParaRPr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59DC354E-D5EE-4EB3-9C07-1AF4E89392DD}"/>
              </a:ext>
            </a:extLst>
          </p:cNvPr>
          <p:cNvCxnSpPr>
            <a:cxnSpLocks/>
          </p:cNvCxnSpPr>
          <p:nvPr/>
        </p:nvCxnSpPr>
        <p:spPr>
          <a:xfrm>
            <a:off x="2380398" y="3890937"/>
            <a:ext cx="999925" cy="0"/>
          </a:xfrm>
          <a:prstGeom prst="line">
            <a:avLst/>
          </a:prstGeom>
          <a:gradFill flip="none" rotWithShape="1">
            <a:gsLst>
              <a:gs pos="0">
                <a:srgbClr val="E7C49D"/>
              </a:gs>
              <a:gs pos="100000">
                <a:srgbClr val="F3D5BB"/>
              </a:gs>
            </a:gsLst>
            <a:path path="circle">
              <a:fillToRect r="100000" b="100000"/>
            </a:path>
            <a:tileRect l="-100000" t="-100000"/>
          </a:gradFill>
          <a:ln w="101600">
            <a:gradFill flip="none" rotWithShape="1">
              <a:gsLst>
                <a:gs pos="0">
                  <a:srgbClr val="0C477F"/>
                </a:gs>
                <a:gs pos="74000">
                  <a:srgbClr val="E2E5ED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1C93DAC2-717E-4C3E-9A05-0A6C0D2708BA}"/>
              </a:ext>
            </a:extLst>
          </p:cNvPr>
          <p:cNvCxnSpPr>
            <a:cxnSpLocks/>
          </p:cNvCxnSpPr>
          <p:nvPr/>
        </p:nvCxnSpPr>
        <p:spPr>
          <a:xfrm>
            <a:off x="7095273" y="1509687"/>
            <a:ext cx="2315427" cy="0"/>
          </a:xfrm>
          <a:prstGeom prst="line">
            <a:avLst/>
          </a:prstGeom>
          <a:gradFill flip="none" rotWithShape="1">
            <a:gsLst>
              <a:gs pos="0">
                <a:srgbClr val="E7C49D"/>
              </a:gs>
              <a:gs pos="100000">
                <a:srgbClr val="F3D5BB"/>
              </a:gs>
            </a:gsLst>
            <a:path path="circle">
              <a:fillToRect r="100000" b="100000"/>
            </a:path>
            <a:tileRect l="-100000" t="-100000"/>
          </a:gradFill>
          <a:ln w="88900">
            <a:gradFill flip="none" rotWithShape="1">
              <a:gsLst>
                <a:gs pos="0">
                  <a:srgbClr val="0C477F"/>
                </a:gs>
                <a:gs pos="74000">
                  <a:srgbClr val="E2E5ED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E90D285F-0719-47ED-AFB3-2ABDA72CA17A}"/>
              </a:ext>
            </a:extLst>
          </p:cNvPr>
          <p:cNvCxnSpPr>
            <a:cxnSpLocks/>
          </p:cNvCxnSpPr>
          <p:nvPr/>
        </p:nvCxnSpPr>
        <p:spPr>
          <a:xfrm flipH="1">
            <a:off x="7095274" y="5453037"/>
            <a:ext cx="2334476" cy="0"/>
          </a:xfrm>
          <a:prstGeom prst="line">
            <a:avLst/>
          </a:prstGeom>
          <a:gradFill flip="none" rotWithShape="1">
            <a:gsLst>
              <a:gs pos="0">
                <a:srgbClr val="E7C49D"/>
              </a:gs>
              <a:gs pos="100000">
                <a:srgbClr val="F3D5BB"/>
              </a:gs>
            </a:gsLst>
            <a:path path="circle">
              <a:fillToRect r="100000" b="100000"/>
            </a:path>
            <a:tileRect l="-100000" t="-100000"/>
          </a:gradFill>
          <a:ln w="88900">
            <a:gradFill flip="none" rotWithShape="1">
              <a:gsLst>
                <a:gs pos="0">
                  <a:srgbClr val="0C477F"/>
                </a:gs>
                <a:gs pos="74000">
                  <a:srgbClr val="E2E5ED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2363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107981FA-A0F9-4EE1-B1F1-B2118C3F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704493"/>
            <a:ext cx="11099800" cy="567808"/>
          </a:xfrm>
        </p:spPr>
        <p:txBody>
          <a:bodyPr/>
          <a:lstStyle/>
          <a:p>
            <a:r>
              <a:rPr lang="ko-KR" altLang="en-US" dirty="0"/>
              <a:t>목표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FE3200D-7074-49C3-8F59-32CC4431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Inspired by Pantone Color</a:t>
            </a:r>
          </a:p>
        </p:txBody>
      </p:sp>
      <p:sp>
        <p:nvSpPr>
          <p:cNvPr id="26" name="슬라이드 번호 개체 틀 25">
            <a:extLst>
              <a:ext uri="{FF2B5EF4-FFF2-40B4-BE49-F238E27FC236}">
                <a16:creationId xmlns:a16="http://schemas.microsoft.com/office/drawing/2014/main" id="{11141787-750F-4398-ACB2-D15ACD7E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2C5A-9CF7-4A8D-A41D-9E74470054A5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618E57D6-4CA2-40A6-81B9-CF823F11D7AF}"/>
              </a:ext>
            </a:extLst>
          </p:cNvPr>
          <p:cNvGrpSpPr/>
          <p:nvPr/>
        </p:nvGrpSpPr>
        <p:grpSpPr>
          <a:xfrm>
            <a:off x="2462067" y="2884026"/>
            <a:ext cx="1406471" cy="2833826"/>
            <a:chOff x="1892916" y="2013268"/>
            <a:chExt cx="1406471" cy="2833826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3B2B99DE-012B-48E5-BDB7-5B240CA1C4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442" y="2013268"/>
              <a:ext cx="979420" cy="979420"/>
            </a:xfrm>
            <a:prstGeom prst="rect">
              <a:avLst/>
            </a:prstGeom>
          </p:spPr>
        </p:pic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EA038C15-C655-4A2C-A7D5-D5A3F7450D40}"/>
                </a:ext>
              </a:extLst>
            </p:cNvPr>
            <p:cNvSpPr/>
            <p:nvPr/>
          </p:nvSpPr>
          <p:spPr>
            <a:xfrm>
              <a:off x="1892916" y="3816457"/>
              <a:ext cx="1406471" cy="1030637"/>
            </a:xfrm>
            <a:prstGeom prst="rect">
              <a:avLst/>
            </a:prstGeom>
            <a:ln w="28575"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91F2D0B5-8B59-4E06-A157-961DED6880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9416" y="3953946"/>
              <a:ext cx="721767" cy="721767"/>
            </a:xfrm>
            <a:prstGeom prst="rect">
              <a:avLst/>
            </a:prstGeom>
          </p:spPr>
        </p:pic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3BBB2A61-9C5C-498C-B11D-D455CA0AD407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2596152" y="2992688"/>
              <a:ext cx="0" cy="823769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AF9894AA-D637-4453-AE05-3F66CE8F3DA6}"/>
              </a:ext>
            </a:extLst>
          </p:cNvPr>
          <p:cNvGrpSpPr/>
          <p:nvPr/>
        </p:nvGrpSpPr>
        <p:grpSpPr>
          <a:xfrm>
            <a:off x="6345646" y="2884026"/>
            <a:ext cx="5046543" cy="2837937"/>
            <a:chOff x="6466379" y="2448365"/>
            <a:chExt cx="5046543" cy="2837937"/>
          </a:xfrm>
        </p:grpSpPr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098CC024-78C5-465F-A27A-FE4F763BE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6379" y="2502978"/>
              <a:ext cx="622461" cy="979420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CF6E239D-0D88-44E8-B342-B51F05C74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5873" y="2448365"/>
              <a:ext cx="626621" cy="929599"/>
            </a:xfrm>
            <a:prstGeom prst="rect">
              <a:avLst/>
            </a:prstGeom>
          </p:spPr>
        </p:pic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55801FDF-4A6B-4EC0-BD0B-6B7DE42DD2C1}"/>
                </a:ext>
              </a:extLst>
            </p:cNvPr>
            <p:cNvGrpSpPr/>
            <p:nvPr/>
          </p:nvGrpSpPr>
          <p:grpSpPr>
            <a:xfrm>
              <a:off x="9025444" y="3994563"/>
              <a:ext cx="2487478" cy="1291739"/>
              <a:chOff x="9047136" y="3611105"/>
              <a:chExt cx="2487478" cy="1291739"/>
            </a:xfrm>
          </p:grpSpPr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04D7AC9E-EC76-40AC-A4A5-548278C8C9C1}"/>
                  </a:ext>
                </a:extLst>
              </p:cNvPr>
              <p:cNvSpPr/>
              <p:nvPr/>
            </p:nvSpPr>
            <p:spPr>
              <a:xfrm>
                <a:off x="9047136" y="3611105"/>
                <a:ext cx="2487478" cy="1291739"/>
              </a:xfrm>
              <a:prstGeom prst="rect">
                <a:avLst/>
              </a:prstGeom>
              <a:ln w="28575"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21" name="그림 20">
                <a:extLst>
                  <a:ext uri="{FF2B5EF4-FFF2-40B4-BE49-F238E27FC236}">
                    <a16:creationId xmlns:a16="http://schemas.microsoft.com/office/drawing/2014/main" id="{6A9BA621-B8B5-4C34-B3B1-8291C93916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23422" y="3920845"/>
                <a:ext cx="463585" cy="687734"/>
              </a:xfrm>
              <a:prstGeom prst="rect">
                <a:avLst/>
              </a:prstGeom>
            </p:spPr>
          </p:pic>
          <p:pic>
            <p:nvPicPr>
              <p:cNvPr id="27" name="그림 26">
                <a:extLst>
                  <a:ext uri="{FF2B5EF4-FFF2-40B4-BE49-F238E27FC236}">
                    <a16:creationId xmlns:a16="http://schemas.microsoft.com/office/drawing/2014/main" id="{AE29DA66-8B10-4F7C-9F25-DF3470B5FA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3045" y="3864981"/>
                <a:ext cx="538897" cy="799460"/>
              </a:xfrm>
              <a:prstGeom prst="rect">
                <a:avLst/>
              </a:prstGeom>
            </p:spPr>
          </p:pic>
          <p:pic>
            <p:nvPicPr>
              <p:cNvPr id="28" name="그림 27">
                <a:extLst>
                  <a:ext uri="{FF2B5EF4-FFF2-40B4-BE49-F238E27FC236}">
                    <a16:creationId xmlns:a16="http://schemas.microsoft.com/office/drawing/2014/main" id="{0130CD36-620D-4DAF-9EFD-C59560194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77301" y="3945743"/>
                <a:ext cx="463585" cy="687734"/>
              </a:xfrm>
              <a:prstGeom prst="rect">
                <a:avLst/>
              </a:prstGeom>
            </p:spPr>
          </p:pic>
          <p:pic>
            <p:nvPicPr>
              <p:cNvPr id="29" name="그림 28">
                <a:extLst>
                  <a:ext uri="{FF2B5EF4-FFF2-40B4-BE49-F238E27FC236}">
                    <a16:creationId xmlns:a16="http://schemas.microsoft.com/office/drawing/2014/main" id="{2F0894F2-CDD8-43E2-BCA8-3E8B74D51A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98018" y="3882208"/>
                <a:ext cx="463585" cy="687734"/>
              </a:xfrm>
              <a:prstGeom prst="rect">
                <a:avLst/>
              </a:prstGeom>
            </p:spPr>
          </p:pic>
        </p:grpSp>
        <p:cxnSp>
          <p:nvCxnSpPr>
            <p:cNvPr id="68" name="직선 화살표 연결선 67">
              <a:extLst>
                <a:ext uri="{FF2B5EF4-FFF2-40B4-BE49-F238E27FC236}">
                  <a16:creationId xmlns:a16="http://schemas.microsoft.com/office/drawing/2014/main" id="{0890C91B-ABC0-4F7D-B271-88028604805C}"/>
                </a:ext>
              </a:extLst>
            </p:cNvPr>
            <p:cNvCxnSpPr>
              <a:cxnSpLocks/>
            </p:cNvCxnSpPr>
            <p:nvPr/>
          </p:nvCxnSpPr>
          <p:spPr>
            <a:xfrm>
              <a:off x="7452234" y="2797189"/>
              <a:ext cx="2127326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화살표 연결선 68">
              <a:extLst>
                <a:ext uri="{FF2B5EF4-FFF2-40B4-BE49-F238E27FC236}">
                  <a16:creationId xmlns:a16="http://schemas.microsoft.com/office/drawing/2014/main" id="{8F543BD3-B2E4-45B3-9A05-0373F82813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52234" y="3114957"/>
              <a:ext cx="2127326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CC945BC2-66F5-478F-B1F6-103FF2ED95A5}"/>
                </a:ext>
              </a:extLst>
            </p:cNvPr>
            <p:cNvCxnSpPr>
              <a:stCxn id="18" idx="2"/>
              <a:endCxn id="14" idx="0"/>
            </p:cNvCxnSpPr>
            <p:nvPr/>
          </p:nvCxnSpPr>
          <p:spPr>
            <a:xfrm flipH="1">
              <a:off x="10269183" y="3377964"/>
              <a:ext cx="1" cy="616599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6AB1554-0EC5-460E-9687-08DAF96B8FE1}"/>
              </a:ext>
            </a:extLst>
          </p:cNvPr>
          <p:cNvSpPr txBox="1"/>
          <p:nvPr/>
        </p:nvSpPr>
        <p:spPr>
          <a:xfrm>
            <a:off x="808382" y="1572850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>
                <a:solidFill>
                  <a:srgbClr val="145086"/>
                </a:solidFill>
              </a:rPr>
              <a:t>기존 방식</a:t>
            </a:r>
          </a:p>
        </p:txBody>
      </p:sp>
    </p:spTree>
    <p:extLst>
      <p:ext uri="{BB962C8B-B14F-4D97-AF65-F5344CB8AC3E}">
        <p14:creationId xmlns:p14="http://schemas.microsoft.com/office/powerpoint/2010/main" val="37682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107981FA-A0F9-4EE1-B1F1-B2118C3F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704493"/>
            <a:ext cx="11099800" cy="567808"/>
          </a:xfrm>
        </p:spPr>
        <p:txBody>
          <a:bodyPr/>
          <a:lstStyle/>
          <a:p>
            <a:r>
              <a:rPr lang="ko-KR" altLang="en-US" dirty="0"/>
              <a:t>목표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FE3200D-7074-49C3-8F59-32CC4431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Inspired by Pantone Color</a:t>
            </a:r>
          </a:p>
        </p:txBody>
      </p:sp>
      <p:sp>
        <p:nvSpPr>
          <p:cNvPr id="26" name="슬라이드 번호 개체 틀 25">
            <a:extLst>
              <a:ext uri="{FF2B5EF4-FFF2-40B4-BE49-F238E27FC236}">
                <a16:creationId xmlns:a16="http://schemas.microsoft.com/office/drawing/2014/main" id="{11141787-750F-4398-ACB2-D15ACD7E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2C5A-9CF7-4A8D-A41D-9E74470054A5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8BD190E-F1F8-4B3C-AA4A-1641EF3628A8}"/>
              </a:ext>
            </a:extLst>
          </p:cNvPr>
          <p:cNvGrpSpPr/>
          <p:nvPr/>
        </p:nvGrpSpPr>
        <p:grpSpPr>
          <a:xfrm>
            <a:off x="646839" y="1537299"/>
            <a:ext cx="2038943" cy="1189187"/>
            <a:chOff x="630640" y="2371549"/>
            <a:chExt cx="2347918" cy="1354288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BDE98362-5FD7-47C5-8BBA-05F0A3576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640" y="2403318"/>
              <a:ext cx="1246912" cy="1322519"/>
            </a:xfrm>
            <a:prstGeom prst="rect">
              <a:avLst/>
            </a:prstGeom>
          </p:spPr>
        </p:pic>
        <p:pic>
          <p:nvPicPr>
            <p:cNvPr id="35" name="그림 34">
              <a:extLst>
                <a:ext uri="{FF2B5EF4-FFF2-40B4-BE49-F238E27FC236}">
                  <a16:creationId xmlns:a16="http://schemas.microsoft.com/office/drawing/2014/main" id="{5E81D5E9-1B41-49EE-8CD4-63B53B5E1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1646" y="2371549"/>
              <a:ext cx="1246912" cy="1322519"/>
            </a:xfrm>
            <a:prstGeom prst="rect">
              <a:avLst/>
            </a:prstGeom>
          </p:spPr>
        </p:pic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181444F0-F368-45E7-81A5-27421148968B}"/>
              </a:ext>
            </a:extLst>
          </p:cNvPr>
          <p:cNvGrpSpPr/>
          <p:nvPr/>
        </p:nvGrpSpPr>
        <p:grpSpPr>
          <a:xfrm>
            <a:off x="4337285" y="1537299"/>
            <a:ext cx="3756705" cy="4855752"/>
            <a:chOff x="4337285" y="1537299"/>
            <a:chExt cx="3756705" cy="4855752"/>
          </a:xfrm>
        </p:grpSpPr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C470144E-6913-4509-A541-31BFC96F799A}"/>
                </a:ext>
              </a:extLst>
            </p:cNvPr>
            <p:cNvCxnSpPr>
              <a:stCxn id="18" idx="0"/>
            </p:cNvCxnSpPr>
            <p:nvPr/>
          </p:nvCxnSpPr>
          <p:spPr>
            <a:xfrm flipH="1" flipV="1">
              <a:off x="6208057" y="2654085"/>
              <a:ext cx="7580" cy="883032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0FF6A3BA-6045-4ED3-9F3A-48397992C9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435" y="1537299"/>
              <a:ext cx="1255245" cy="1255245"/>
            </a:xfrm>
            <a:prstGeom prst="rect">
              <a:avLst/>
            </a:prstGeom>
          </p:spPr>
        </p:pic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994F0638-E6D9-46D6-984C-A3DB2523A36F}"/>
                </a:ext>
              </a:extLst>
            </p:cNvPr>
            <p:cNvGrpSpPr/>
            <p:nvPr/>
          </p:nvGrpSpPr>
          <p:grpSpPr>
            <a:xfrm>
              <a:off x="4337285" y="3537117"/>
              <a:ext cx="3756705" cy="2855934"/>
              <a:chOff x="4337285" y="3537117"/>
              <a:chExt cx="3756705" cy="2855934"/>
            </a:xfrm>
          </p:grpSpPr>
          <p:pic>
            <p:nvPicPr>
              <p:cNvPr id="18" name="그림 17">
                <a:extLst>
                  <a:ext uri="{FF2B5EF4-FFF2-40B4-BE49-F238E27FC236}">
                    <a16:creationId xmlns:a16="http://schemas.microsoft.com/office/drawing/2014/main" id="{CF6E239D-0D88-44E8-B342-B51F05C74D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28061" y="3537117"/>
                <a:ext cx="975151" cy="1098148"/>
              </a:xfrm>
              <a:prstGeom prst="rect">
                <a:avLst/>
              </a:prstGeom>
            </p:spPr>
          </p:pic>
          <p:grpSp>
            <p:nvGrpSpPr>
              <p:cNvPr id="5" name="그룹 4">
                <a:extLst>
                  <a:ext uri="{FF2B5EF4-FFF2-40B4-BE49-F238E27FC236}">
                    <a16:creationId xmlns:a16="http://schemas.microsoft.com/office/drawing/2014/main" id="{C5E11ED9-9BB0-42A7-891B-4C908E655FFA}"/>
                  </a:ext>
                </a:extLst>
              </p:cNvPr>
              <p:cNvGrpSpPr/>
              <p:nvPr/>
            </p:nvGrpSpPr>
            <p:grpSpPr>
              <a:xfrm>
                <a:off x="4337285" y="5005952"/>
                <a:ext cx="3756705" cy="1387099"/>
                <a:chOff x="4414776" y="5017576"/>
                <a:chExt cx="3756705" cy="1387099"/>
              </a:xfrm>
            </p:grpSpPr>
            <p:sp>
              <p:nvSpPr>
                <p:cNvPr id="2" name="직사각형 1">
                  <a:extLst>
                    <a:ext uri="{FF2B5EF4-FFF2-40B4-BE49-F238E27FC236}">
                      <a16:creationId xmlns:a16="http://schemas.microsoft.com/office/drawing/2014/main" id="{E585B0B8-8F23-4C3C-A7DD-2C2855547C50}"/>
                    </a:ext>
                  </a:extLst>
                </p:cNvPr>
                <p:cNvSpPr/>
                <p:nvPr/>
              </p:nvSpPr>
              <p:spPr>
                <a:xfrm>
                  <a:off x="4414776" y="5017576"/>
                  <a:ext cx="3756705" cy="1387099"/>
                </a:xfrm>
                <a:prstGeom prst="rect">
                  <a:avLst/>
                </a:prstGeom>
                <a:ln w="28575">
                  <a:prstDash val="sysDot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pic>
              <p:nvPicPr>
                <p:cNvPr id="21" name="그림 20">
                  <a:extLst>
                    <a:ext uri="{FF2B5EF4-FFF2-40B4-BE49-F238E27FC236}">
                      <a16:creationId xmlns:a16="http://schemas.microsoft.com/office/drawing/2014/main" id="{6A9BA621-B8B5-4C34-B3B1-8291C939169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duotone>
                    <a:schemeClr val="accent4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23594" y="5266737"/>
                  <a:ext cx="721434" cy="812429"/>
                </a:xfrm>
                <a:prstGeom prst="rect">
                  <a:avLst/>
                </a:prstGeom>
              </p:spPr>
            </p:pic>
            <p:pic>
              <p:nvPicPr>
                <p:cNvPr id="27" name="그림 26">
                  <a:extLst>
                    <a:ext uri="{FF2B5EF4-FFF2-40B4-BE49-F238E27FC236}">
                      <a16:creationId xmlns:a16="http://schemas.microsoft.com/office/drawing/2014/main" id="{AE29DA66-8B10-4F7C-9F25-DF3470B5FA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85549" y="5200745"/>
                  <a:ext cx="838635" cy="944413"/>
                </a:xfrm>
                <a:prstGeom prst="rect">
                  <a:avLst/>
                </a:prstGeom>
              </p:spPr>
            </p:pic>
            <p:pic>
              <p:nvPicPr>
                <p:cNvPr id="28" name="그림 27">
                  <a:extLst>
                    <a:ext uri="{FF2B5EF4-FFF2-40B4-BE49-F238E27FC236}">
                      <a16:creationId xmlns:a16="http://schemas.microsoft.com/office/drawing/2014/main" id="{0130CD36-620D-4DAF-9EFD-C59560194C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duotone>
                    <a:schemeClr val="accent6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63646" y="5296150"/>
                  <a:ext cx="721434" cy="812429"/>
                </a:xfrm>
                <a:prstGeom prst="rect">
                  <a:avLst/>
                </a:prstGeom>
              </p:spPr>
            </p:pic>
            <p:pic>
              <p:nvPicPr>
                <p:cNvPr id="29" name="그림 28">
                  <a:extLst>
                    <a:ext uri="{FF2B5EF4-FFF2-40B4-BE49-F238E27FC236}">
                      <a16:creationId xmlns:a16="http://schemas.microsoft.com/office/drawing/2014/main" id="{2F0894F2-CDD8-43E2-BCA8-3E8B74D51A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05957" y="5221095"/>
                  <a:ext cx="721434" cy="812429"/>
                </a:xfrm>
                <a:prstGeom prst="rect">
                  <a:avLst/>
                </a:prstGeom>
              </p:spPr>
            </p:pic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03966B3A-F612-404F-B0C8-0C34FA328AEC}"/>
                    </a:ext>
                  </a:extLst>
                </p:cNvPr>
                <p:cNvSpPr txBox="1"/>
                <p:nvPr/>
              </p:nvSpPr>
              <p:spPr>
                <a:xfrm>
                  <a:off x="4681609" y="6011201"/>
                  <a:ext cx="80146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200" dirty="0"/>
                    <a:t>Oracle</a:t>
                  </a:r>
                  <a:endParaRPr lang="ko-KR" altLang="en-US" dirty="0"/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344C89F-9209-44B2-8CF6-BCC13B538632}"/>
                    </a:ext>
                  </a:extLst>
                </p:cNvPr>
                <p:cNvSpPr txBox="1"/>
                <p:nvPr/>
              </p:nvSpPr>
              <p:spPr>
                <a:xfrm>
                  <a:off x="5502597" y="6041575"/>
                  <a:ext cx="83863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200" dirty="0"/>
                    <a:t>MariaDB</a:t>
                  </a:r>
                  <a:endParaRPr lang="en-US" altLang="ko-KR" dirty="0"/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CF89781E-3270-48E6-89ED-992C073508AF}"/>
                    </a:ext>
                  </a:extLst>
                </p:cNvPr>
                <p:cNvSpPr txBox="1"/>
                <p:nvPr/>
              </p:nvSpPr>
              <p:spPr>
                <a:xfrm>
                  <a:off x="6345073" y="6093366"/>
                  <a:ext cx="83863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200" dirty="0"/>
                    <a:t>MySQL</a:t>
                  </a: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9C2EAA0B-1492-479D-83CE-F07092175A5C}"/>
                    </a:ext>
                  </a:extLst>
                </p:cNvPr>
                <p:cNvSpPr txBox="1"/>
                <p:nvPr/>
              </p:nvSpPr>
              <p:spPr>
                <a:xfrm>
                  <a:off x="7177863" y="6058328"/>
                  <a:ext cx="83863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200" dirty="0"/>
                    <a:t>SQLite3</a:t>
                  </a:r>
                  <a:endParaRPr lang="en-US" altLang="ko-KR" dirty="0"/>
                </a:p>
              </p:txBody>
            </p:sp>
          </p:grpSp>
          <p:cxnSp>
            <p:nvCxnSpPr>
              <p:cNvPr id="9" name="직선 연결선 8">
                <a:extLst>
                  <a:ext uri="{FF2B5EF4-FFF2-40B4-BE49-F238E27FC236}">
                    <a16:creationId xmlns:a16="http://schemas.microsoft.com/office/drawing/2014/main" id="{D14BD491-A951-4443-B9CD-A7A5805B9EA3}"/>
                  </a:ext>
                </a:extLst>
              </p:cNvPr>
              <p:cNvCxnSpPr>
                <a:stCxn id="18" idx="2"/>
                <a:endCxn id="2" idx="0"/>
              </p:cNvCxnSpPr>
              <p:nvPr/>
            </p:nvCxnSpPr>
            <p:spPr>
              <a:xfrm>
                <a:off x="6215637" y="4635265"/>
                <a:ext cx="1" cy="370687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8DC45C43-B6AD-4A5D-9591-CBA54E4C3196}"/>
              </a:ext>
            </a:extLst>
          </p:cNvPr>
          <p:cNvGrpSpPr/>
          <p:nvPr/>
        </p:nvGrpSpPr>
        <p:grpSpPr>
          <a:xfrm>
            <a:off x="9393529" y="1720158"/>
            <a:ext cx="2487478" cy="2837937"/>
            <a:chOff x="9025444" y="2448365"/>
            <a:chExt cx="2487478" cy="2837937"/>
          </a:xfrm>
        </p:grpSpPr>
        <p:pic>
          <p:nvPicPr>
            <p:cNvPr id="45" name="그림 44">
              <a:extLst>
                <a:ext uri="{FF2B5EF4-FFF2-40B4-BE49-F238E27FC236}">
                  <a16:creationId xmlns:a16="http://schemas.microsoft.com/office/drawing/2014/main" id="{64A69CEF-AD20-44E3-BC28-0B8F38988C7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5873" y="2448365"/>
              <a:ext cx="626621" cy="929599"/>
            </a:xfrm>
            <a:prstGeom prst="rect">
              <a:avLst/>
            </a:prstGeom>
          </p:spPr>
        </p:pic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65C90038-0482-40EA-9832-6D3D82F5ECDD}"/>
                </a:ext>
              </a:extLst>
            </p:cNvPr>
            <p:cNvGrpSpPr/>
            <p:nvPr/>
          </p:nvGrpSpPr>
          <p:grpSpPr>
            <a:xfrm>
              <a:off x="9025444" y="3994563"/>
              <a:ext cx="2487478" cy="1291739"/>
              <a:chOff x="9047136" y="3611105"/>
              <a:chExt cx="2487478" cy="1291739"/>
            </a:xfrm>
          </p:grpSpPr>
          <p:sp>
            <p:nvSpPr>
              <p:cNvPr id="53" name="직사각형 52">
                <a:extLst>
                  <a:ext uri="{FF2B5EF4-FFF2-40B4-BE49-F238E27FC236}">
                    <a16:creationId xmlns:a16="http://schemas.microsoft.com/office/drawing/2014/main" id="{3A13C5B4-DBD0-4AD2-9764-86287642EFD7}"/>
                  </a:ext>
                </a:extLst>
              </p:cNvPr>
              <p:cNvSpPr/>
              <p:nvPr/>
            </p:nvSpPr>
            <p:spPr>
              <a:xfrm>
                <a:off x="9047136" y="3611105"/>
                <a:ext cx="2487478" cy="1291739"/>
              </a:xfrm>
              <a:prstGeom prst="rect">
                <a:avLst/>
              </a:prstGeom>
              <a:ln w="28575"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54" name="그림 53">
                <a:extLst>
                  <a:ext uri="{FF2B5EF4-FFF2-40B4-BE49-F238E27FC236}">
                    <a16:creationId xmlns:a16="http://schemas.microsoft.com/office/drawing/2014/main" id="{325FB5F6-7516-4B67-A710-EE226A49C9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23422" y="3920845"/>
                <a:ext cx="463585" cy="687734"/>
              </a:xfrm>
              <a:prstGeom prst="rect">
                <a:avLst/>
              </a:prstGeom>
            </p:spPr>
          </p:pic>
          <p:pic>
            <p:nvPicPr>
              <p:cNvPr id="56" name="그림 55">
                <a:extLst>
                  <a:ext uri="{FF2B5EF4-FFF2-40B4-BE49-F238E27FC236}">
                    <a16:creationId xmlns:a16="http://schemas.microsoft.com/office/drawing/2014/main" id="{883A4348-4537-4D82-AC69-4C1C632B96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3045" y="3864981"/>
                <a:ext cx="538897" cy="799460"/>
              </a:xfrm>
              <a:prstGeom prst="rect">
                <a:avLst/>
              </a:prstGeom>
            </p:spPr>
          </p:pic>
          <p:pic>
            <p:nvPicPr>
              <p:cNvPr id="57" name="그림 56">
                <a:extLst>
                  <a:ext uri="{FF2B5EF4-FFF2-40B4-BE49-F238E27FC236}">
                    <a16:creationId xmlns:a16="http://schemas.microsoft.com/office/drawing/2014/main" id="{5A7B33FE-369B-4C0F-B610-11B3DF0B56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77301" y="3945743"/>
                <a:ext cx="463585" cy="687734"/>
              </a:xfrm>
              <a:prstGeom prst="rect">
                <a:avLst/>
              </a:prstGeom>
            </p:spPr>
          </p:pic>
          <p:pic>
            <p:nvPicPr>
              <p:cNvPr id="58" name="그림 57">
                <a:extLst>
                  <a:ext uri="{FF2B5EF4-FFF2-40B4-BE49-F238E27FC236}">
                    <a16:creationId xmlns:a16="http://schemas.microsoft.com/office/drawing/2014/main" id="{7C1EE627-5A88-4A06-B08C-616F804385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98018" y="3882208"/>
                <a:ext cx="463585" cy="687734"/>
              </a:xfrm>
              <a:prstGeom prst="rect">
                <a:avLst/>
              </a:prstGeom>
            </p:spPr>
          </p:pic>
        </p:grp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523D4A6B-5FF2-4830-9AD0-3501BED36FDC}"/>
                </a:ext>
              </a:extLst>
            </p:cNvPr>
            <p:cNvCxnSpPr>
              <a:stCxn id="45" idx="2"/>
              <a:endCxn id="53" idx="0"/>
            </p:cNvCxnSpPr>
            <p:nvPr/>
          </p:nvCxnSpPr>
          <p:spPr>
            <a:xfrm flipH="1">
              <a:off x="10269183" y="3377964"/>
              <a:ext cx="1" cy="616599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ACABF4A6-74A1-4131-9EF5-5C7CFF8EB3CA}"/>
              </a:ext>
            </a:extLst>
          </p:cNvPr>
          <p:cNvCxnSpPr/>
          <p:nvPr/>
        </p:nvCxnSpPr>
        <p:spPr>
          <a:xfrm>
            <a:off x="2809068" y="1863671"/>
            <a:ext cx="261603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DC709A73-8B62-47D0-9970-810F9B91F7A0}"/>
              </a:ext>
            </a:extLst>
          </p:cNvPr>
          <p:cNvCxnSpPr/>
          <p:nvPr/>
        </p:nvCxnSpPr>
        <p:spPr>
          <a:xfrm flipH="1">
            <a:off x="2809068" y="2506851"/>
            <a:ext cx="259651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id="{2163EB1A-90BD-457E-B461-2314AC18A2AC}"/>
              </a:ext>
            </a:extLst>
          </p:cNvPr>
          <p:cNvCxnSpPr/>
          <p:nvPr/>
        </p:nvCxnSpPr>
        <p:spPr>
          <a:xfrm>
            <a:off x="6943241" y="1832675"/>
            <a:ext cx="329339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CC137F70-4BB3-4D5C-820F-5C1BF3691C66}"/>
              </a:ext>
            </a:extLst>
          </p:cNvPr>
          <p:cNvCxnSpPr/>
          <p:nvPr/>
        </p:nvCxnSpPr>
        <p:spPr>
          <a:xfrm flipH="1">
            <a:off x="6943241" y="2506851"/>
            <a:ext cx="322657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" name="그림 63">
            <a:extLst>
              <a:ext uri="{FF2B5EF4-FFF2-40B4-BE49-F238E27FC236}">
                <a16:creationId xmlns:a16="http://schemas.microsoft.com/office/drawing/2014/main" id="{04E5BB85-A670-41EF-8B01-12E8E6040C9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40" y="2439434"/>
            <a:ext cx="5038413" cy="2270435"/>
          </a:xfrm>
          <a:prstGeom prst="rect">
            <a:avLst/>
          </a:prstGeom>
        </p:spPr>
      </p:pic>
      <p:grpSp>
        <p:nvGrpSpPr>
          <p:cNvPr id="70" name="그룹 69">
            <a:extLst>
              <a:ext uri="{FF2B5EF4-FFF2-40B4-BE49-F238E27FC236}">
                <a16:creationId xmlns:a16="http://schemas.microsoft.com/office/drawing/2014/main" id="{39CEFDB1-D61F-4DFC-B1A8-F1E595F0D84D}"/>
              </a:ext>
            </a:extLst>
          </p:cNvPr>
          <p:cNvGrpSpPr/>
          <p:nvPr/>
        </p:nvGrpSpPr>
        <p:grpSpPr>
          <a:xfrm>
            <a:off x="6546447" y="2267566"/>
            <a:ext cx="3980619" cy="3227519"/>
            <a:chOff x="6546447" y="2267566"/>
            <a:chExt cx="3980619" cy="3227519"/>
          </a:xfrm>
        </p:grpSpPr>
        <p:pic>
          <p:nvPicPr>
            <p:cNvPr id="68" name="그림 67">
              <a:extLst>
                <a:ext uri="{FF2B5EF4-FFF2-40B4-BE49-F238E27FC236}">
                  <a16:creationId xmlns:a16="http://schemas.microsoft.com/office/drawing/2014/main" id="{75BF1433-903C-400F-B0FC-686A164EB5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22" y="2267566"/>
              <a:ext cx="2988444" cy="3227519"/>
            </a:xfrm>
            <a:prstGeom prst="rect">
              <a:avLst/>
            </a:prstGeom>
          </p:spPr>
        </p:pic>
        <p:sp>
          <p:nvSpPr>
            <p:cNvPr id="69" name="화살표: 오른쪽 68">
              <a:extLst>
                <a:ext uri="{FF2B5EF4-FFF2-40B4-BE49-F238E27FC236}">
                  <a16:creationId xmlns:a16="http://schemas.microsoft.com/office/drawing/2014/main" id="{416BAC0C-9EA5-4A2D-BC6D-8D66DC46FE57}"/>
                </a:ext>
              </a:extLst>
            </p:cNvPr>
            <p:cNvSpPr/>
            <p:nvPr/>
          </p:nvSpPr>
          <p:spPr>
            <a:xfrm>
              <a:off x="6546447" y="3163231"/>
              <a:ext cx="1056079" cy="695046"/>
            </a:xfrm>
            <a:prstGeom prst="righ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042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107981FA-A0F9-4EE1-B1F1-B2118C3F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704493"/>
            <a:ext cx="11099800" cy="567808"/>
          </a:xfrm>
        </p:spPr>
        <p:txBody>
          <a:bodyPr/>
          <a:lstStyle/>
          <a:p>
            <a:r>
              <a:rPr lang="ko-KR" altLang="en-US" dirty="0"/>
              <a:t>기능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FE3200D-7074-49C3-8F59-32CC4431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Inspired by Pantone Color</a:t>
            </a:r>
          </a:p>
        </p:txBody>
      </p:sp>
      <p:sp>
        <p:nvSpPr>
          <p:cNvPr id="26" name="슬라이드 번호 개체 틀 25">
            <a:extLst>
              <a:ext uri="{FF2B5EF4-FFF2-40B4-BE49-F238E27FC236}">
                <a16:creationId xmlns:a16="http://schemas.microsoft.com/office/drawing/2014/main" id="{11141787-750F-4398-ACB2-D15ACD7E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2C5A-9CF7-4A8D-A41D-9E74470054A5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46FCC80-4EC2-4FE8-8804-CE56026C3BEA}"/>
              </a:ext>
            </a:extLst>
          </p:cNvPr>
          <p:cNvSpPr/>
          <p:nvPr/>
        </p:nvSpPr>
        <p:spPr>
          <a:xfrm>
            <a:off x="2416639" y="2003156"/>
            <a:ext cx="1152000" cy="6044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유저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11757F7-318B-45A9-95F7-00E3FF156BA0}"/>
              </a:ext>
            </a:extLst>
          </p:cNvPr>
          <p:cNvSpPr/>
          <p:nvPr/>
        </p:nvSpPr>
        <p:spPr>
          <a:xfrm>
            <a:off x="8277727" y="2003156"/>
            <a:ext cx="1150110" cy="6044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err="1"/>
              <a:t>DataBase</a:t>
            </a:r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858D332-01E8-4E22-8902-FEF58F1B8847}"/>
              </a:ext>
            </a:extLst>
          </p:cNvPr>
          <p:cNvSpPr/>
          <p:nvPr/>
        </p:nvSpPr>
        <p:spPr>
          <a:xfrm>
            <a:off x="6778593" y="3583028"/>
            <a:ext cx="869183" cy="4189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접속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AAEC5C1-CA36-4EEA-817D-6CEA368CCD42}"/>
              </a:ext>
            </a:extLst>
          </p:cNvPr>
          <p:cNvSpPr/>
          <p:nvPr/>
        </p:nvSpPr>
        <p:spPr>
          <a:xfrm>
            <a:off x="9935080" y="3583028"/>
            <a:ext cx="869183" cy="4189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/>
              <a:t>Query</a:t>
            </a:r>
            <a:endParaRPr lang="ko-KR" altLang="en-US" sz="1600" dirty="0"/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26FE1EB0-E7ED-4114-88AC-BA5A967BB987}"/>
              </a:ext>
            </a:extLst>
          </p:cNvPr>
          <p:cNvGrpSpPr/>
          <p:nvPr/>
        </p:nvGrpSpPr>
        <p:grpSpPr>
          <a:xfrm>
            <a:off x="6249067" y="4589277"/>
            <a:ext cx="1982478" cy="425281"/>
            <a:chOff x="6249067" y="4589277"/>
            <a:chExt cx="1982478" cy="425281"/>
          </a:xfrm>
        </p:grpSpPr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id="{E2FF3C20-3A7B-4571-A081-69E055CF3BA8}"/>
                </a:ext>
              </a:extLst>
            </p:cNvPr>
            <p:cNvGrpSpPr/>
            <p:nvPr/>
          </p:nvGrpSpPr>
          <p:grpSpPr>
            <a:xfrm>
              <a:off x="6249067" y="4595626"/>
              <a:ext cx="1982478" cy="418932"/>
              <a:chOff x="6249067" y="4595626"/>
              <a:chExt cx="1982478" cy="418932"/>
            </a:xfrm>
          </p:grpSpPr>
          <p:sp>
            <p:nvSpPr>
              <p:cNvPr id="15" name="직사각형 14">
                <a:extLst>
                  <a:ext uri="{FF2B5EF4-FFF2-40B4-BE49-F238E27FC236}">
                    <a16:creationId xmlns:a16="http://schemas.microsoft.com/office/drawing/2014/main" id="{8A09A2E4-A553-4BC6-B65C-7A73D435EF6D}"/>
                  </a:ext>
                </a:extLst>
              </p:cNvPr>
              <p:cNvSpPr/>
              <p:nvPr/>
            </p:nvSpPr>
            <p:spPr>
              <a:xfrm>
                <a:off x="6249067" y="459562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dirty="0"/>
                  <a:t>내부</a:t>
                </a:r>
                <a:endParaRPr lang="ko-KR" altLang="en-US" sz="1600" dirty="0"/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D2AA392C-4567-44CB-8945-96ACF1524D2D}"/>
                  </a:ext>
                </a:extLst>
              </p:cNvPr>
              <p:cNvSpPr/>
              <p:nvPr/>
            </p:nvSpPr>
            <p:spPr>
              <a:xfrm>
                <a:off x="7362362" y="459562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dirty="0"/>
                  <a:t>외부</a:t>
                </a:r>
              </a:p>
            </p:txBody>
          </p:sp>
        </p:grpSp>
        <p:cxnSp>
          <p:nvCxnSpPr>
            <p:cNvPr id="23" name="연결선: 꺾임 22">
              <a:extLst>
                <a:ext uri="{FF2B5EF4-FFF2-40B4-BE49-F238E27FC236}">
                  <a16:creationId xmlns:a16="http://schemas.microsoft.com/office/drawing/2014/main" id="{5E27DEDB-F987-49D8-8A20-9324798565C4}"/>
                </a:ext>
              </a:extLst>
            </p:cNvPr>
            <p:cNvCxnSpPr>
              <a:stCxn id="15" idx="0"/>
              <a:endCxn id="16" idx="0"/>
            </p:cNvCxnSpPr>
            <p:nvPr/>
          </p:nvCxnSpPr>
          <p:spPr>
            <a:xfrm rot="5400000" flipH="1" flipV="1">
              <a:off x="7240306" y="4038979"/>
              <a:ext cx="12700" cy="1113295"/>
            </a:xfrm>
            <a:prstGeom prst="bentConnector3">
              <a:avLst>
                <a:gd name="adj1" fmla="val 1800000"/>
              </a:avLst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DE990235-A800-422D-9BC9-8EB210C3C02F}"/>
              </a:ext>
            </a:extLst>
          </p:cNvPr>
          <p:cNvGrpSpPr/>
          <p:nvPr/>
        </p:nvGrpSpPr>
        <p:grpSpPr>
          <a:xfrm>
            <a:off x="1095227" y="3355383"/>
            <a:ext cx="3941723" cy="659920"/>
            <a:chOff x="1095227" y="3355383"/>
            <a:chExt cx="3941723" cy="659920"/>
          </a:xfrm>
        </p:grpSpPr>
        <p:grpSp>
          <p:nvGrpSpPr>
            <p:cNvPr id="6" name="그룹 5">
              <a:extLst>
                <a:ext uri="{FF2B5EF4-FFF2-40B4-BE49-F238E27FC236}">
                  <a16:creationId xmlns:a16="http://schemas.microsoft.com/office/drawing/2014/main" id="{5D9CD06C-3B15-40AB-90E6-BD2D7794AACE}"/>
                </a:ext>
              </a:extLst>
            </p:cNvPr>
            <p:cNvGrpSpPr/>
            <p:nvPr/>
          </p:nvGrpSpPr>
          <p:grpSpPr>
            <a:xfrm>
              <a:off x="1095227" y="3583028"/>
              <a:ext cx="3941723" cy="432275"/>
              <a:chOff x="1095227" y="3527106"/>
              <a:chExt cx="3941723" cy="432275"/>
            </a:xfrm>
          </p:grpSpPr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C4977232-37EE-463D-91CC-0D9E01F51140}"/>
                  </a:ext>
                </a:extLst>
              </p:cNvPr>
              <p:cNvSpPr/>
              <p:nvPr/>
            </p:nvSpPr>
            <p:spPr>
              <a:xfrm>
                <a:off x="1095227" y="352710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600" dirty="0"/>
                  <a:t>접속</a:t>
                </a:r>
              </a:p>
            </p:txBody>
          </p:sp>
          <p:sp>
            <p:nvSpPr>
              <p:cNvPr id="10" name="직사각형 9">
                <a:extLst>
                  <a:ext uri="{FF2B5EF4-FFF2-40B4-BE49-F238E27FC236}">
                    <a16:creationId xmlns:a16="http://schemas.microsoft.com/office/drawing/2014/main" id="{A5E2EB31-E6FD-4A69-938E-7A61DF4DD950}"/>
                  </a:ext>
                </a:extLst>
              </p:cNvPr>
              <p:cNvSpPr/>
              <p:nvPr/>
            </p:nvSpPr>
            <p:spPr>
              <a:xfrm>
                <a:off x="2119407" y="352710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600" dirty="0"/>
                  <a:t>등록</a:t>
                </a:r>
              </a:p>
            </p:txBody>
          </p:sp>
          <p:sp>
            <p:nvSpPr>
              <p:cNvPr id="11" name="직사각형 10">
                <a:extLst>
                  <a:ext uri="{FF2B5EF4-FFF2-40B4-BE49-F238E27FC236}">
                    <a16:creationId xmlns:a16="http://schemas.microsoft.com/office/drawing/2014/main" id="{6BE323E1-1673-424E-B61C-727596634B01}"/>
                  </a:ext>
                </a:extLst>
              </p:cNvPr>
              <p:cNvSpPr/>
              <p:nvPr/>
            </p:nvSpPr>
            <p:spPr>
              <a:xfrm>
                <a:off x="3143587" y="352710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600" dirty="0"/>
                  <a:t>변경</a:t>
                </a:r>
              </a:p>
            </p:txBody>
          </p:sp>
          <p:sp>
            <p:nvSpPr>
              <p:cNvPr id="12" name="직사각형 11">
                <a:extLst>
                  <a:ext uri="{FF2B5EF4-FFF2-40B4-BE49-F238E27FC236}">
                    <a16:creationId xmlns:a16="http://schemas.microsoft.com/office/drawing/2014/main" id="{E8DD0BD5-31DB-4F62-B6D9-03DF822C9E21}"/>
                  </a:ext>
                </a:extLst>
              </p:cNvPr>
              <p:cNvSpPr/>
              <p:nvPr/>
            </p:nvSpPr>
            <p:spPr>
              <a:xfrm>
                <a:off x="4167767" y="3540449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600" dirty="0"/>
                  <a:t>삭제</a:t>
                </a:r>
              </a:p>
            </p:txBody>
          </p:sp>
        </p:grpSp>
        <p:cxnSp>
          <p:nvCxnSpPr>
            <p:cNvPr id="21" name="연결선: 꺾임 20">
              <a:extLst>
                <a:ext uri="{FF2B5EF4-FFF2-40B4-BE49-F238E27FC236}">
                  <a16:creationId xmlns:a16="http://schemas.microsoft.com/office/drawing/2014/main" id="{F26AD144-53AA-41E3-9448-0FD7B5658A0F}"/>
                </a:ext>
              </a:extLst>
            </p:cNvPr>
            <p:cNvCxnSpPr>
              <a:stCxn id="8" idx="0"/>
              <a:endCxn id="12" idx="0"/>
            </p:cNvCxnSpPr>
            <p:nvPr/>
          </p:nvCxnSpPr>
          <p:spPr>
            <a:xfrm rot="16200000" flipH="1">
              <a:off x="3059417" y="2053429"/>
              <a:ext cx="13343" cy="3072540"/>
            </a:xfrm>
            <a:prstGeom prst="bentConnector3">
              <a:avLst>
                <a:gd name="adj1" fmla="val -1713258"/>
              </a:avLst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433029F7-B4AA-488E-9A40-9384E45ABFDA}"/>
                </a:ext>
              </a:extLst>
            </p:cNvPr>
            <p:cNvCxnSpPr>
              <a:stCxn id="10" idx="0"/>
            </p:cNvCxnSpPr>
            <p:nvPr/>
          </p:nvCxnSpPr>
          <p:spPr>
            <a:xfrm flipH="1" flipV="1">
              <a:off x="2553998" y="3355383"/>
              <a:ext cx="1" cy="227645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33C9F6E6-16AB-4653-9390-F81B422A9C32}"/>
                </a:ext>
              </a:extLst>
            </p:cNvPr>
            <p:cNvCxnSpPr>
              <a:stCxn id="11" idx="0"/>
            </p:cNvCxnSpPr>
            <p:nvPr/>
          </p:nvCxnSpPr>
          <p:spPr>
            <a:xfrm flipH="1" flipV="1">
              <a:off x="3578178" y="3355383"/>
              <a:ext cx="1" cy="227645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FDDF54FA-3187-421A-8479-0589C37C8A4C}"/>
              </a:ext>
            </a:extLst>
          </p:cNvPr>
          <p:cNvGrpSpPr/>
          <p:nvPr/>
        </p:nvGrpSpPr>
        <p:grpSpPr>
          <a:xfrm>
            <a:off x="8852782" y="4358898"/>
            <a:ext cx="3033781" cy="655660"/>
            <a:chOff x="8852782" y="4358898"/>
            <a:chExt cx="3033781" cy="655660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D7242C37-0286-4BC3-B986-D388150A26E2}"/>
                </a:ext>
              </a:extLst>
            </p:cNvPr>
            <p:cNvGrpSpPr/>
            <p:nvPr/>
          </p:nvGrpSpPr>
          <p:grpSpPr>
            <a:xfrm>
              <a:off x="8852782" y="4595626"/>
              <a:ext cx="3033781" cy="418932"/>
              <a:chOff x="8852782" y="4595626"/>
              <a:chExt cx="3033781" cy="418932"/>
            </a:xfrm>
          </p:grpSpPr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4F79B2B5-1EC3-4BF8-B85F-AA13BD19F848}"/>
                  </a:ext>
                </a:extLst>
              </p:cNvPr>
              <p:cNvSpPr/>
              <p:nvPr/>
            </p:nvSpPr>
            <p:spPr>
              <a:xfrm>
                <a:off x="8852782" y="459562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dirty="0"/>
                  <a:t>작성</a:t>
                </a:r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860E707F-4E69-47C0-B164-DAF6E9469145}"/>
                  </a:ext>
                </a:extLst>
              </p:cNvPr>
              <p:cNvSpPr/>
              <p:nvPr/>
            </p:nvSpPr>
            <p:spPr>
              <a:xfrm>
                <a:off x="9935081" y="459562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dirty="0"/>
                  <a:t>결과</a:t>
                </a:r>
              </a:p>
            </p:txBody>
          </p:sp>
          <p:sp>
            <p:nvSpPr>
              <p:cNvPr id="19" name="직사각형 18">
                <a:extLst>
                  <a:ext uri="{FF2B5EF4-FFF2-40B4-BE49-F238E27FC236}">
                    <a16:creationId xmlns:a16="http://schemas.microsoft.com/office/drawing/2014/main" id="{14CF8FF0-9111-4E17-B392-953EE192FFF1}"/>
                  </a:ext>
                </a:extLst>
              </p:cNvPr>
              <p:cNvSpPr/>
              <p:nvPr/>
            </p:nvSpPr>
            <p:spPr>
              <a:xfrm>
                <a:off x="11017380" y="4595626"/>
                <a:ext cx="869183" cy="4189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dirty="0"/>
                  <a:t>실행 계획</a:t>
                </a:r>
              </a:p>
            </p:txBody>
          </p:sp>
        </p:grpSp>
        <p:cxnSp>
          <p:nvCxnSpPr>
            <p:cNvPr id="25" name="연결선: 꺾임 24">
              <a:extLst>
                <a:ext uri="{FF2B5EF4-FFF2-40B4-BE49-F238E27FC236}">
                  <a16:creationId xmlns:a16="http://schemas.microsoft.com/office/drawing/2014/main" id="{AE2F7C7A-F7DF-41BF-9BDD-696F1B854A84}"/>
                </a:ext>
              </a:extLst>
            </p:cNvPr>
            <p:cNvCxnSpPr>
              <a:stCxn id="17" idx="0"/>
              <a:endCxn id="19" idx="0"/>
            </p:cNvCxnSpPr>
            <p:nvPr/>
          </p:nvCxnSpPr>
          <p:spPr>
            <a:xfrm rot="5400000" flipH="1" flipV="1">
              <a:off x="10369673" y="3513327"/>
              <a:ext cx="12700" cy="2164598"/>
            </a:xfrm>
            <a:prstGeom prst="bentConnector3">
              <a:avLst>
                <a:gd name="adj1" fmla="val 1800000"/>
              </a:avLst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BEDC85B3-9BED-4613-9CE2-F5A0347ADA47}"/>
                </a:ext>
              </a:extLst>
            </p:cNvPr>
            <p:cNvCxnSpPr>
              <a:stCxn id="18" idx="0"/>
            </p:cNvCxnSpPr>
            <p:nvPr/>
          </p:nvCxnSpPr>
          <p:spPr>
            <a:xfrm flipH="1" flipV="1">
              <a:off x="10369671" y="4358898"/>
              <a:ext cx="2" cy="236728"/>
            </a:xfrm>
            <a:prstGeom prst="line">
              <a:avLst/>
            </a:pr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AE095772-221A-44B9-91B1-6FD01E765CC3}"/>
              </a:ext>
            </a:extLst>
          </p:cNvPr>
          <p:cNvCxnSpPr>
            <a:stCxn id="13" idx="2"/>
          </p:cNvCxnSpPr>
          <p:nvPr/>
        </p:nvCxnSpPr>
        <p:spPr>
          <a:xfrm flipH="1">
            <a:off x="7213184" y="4001960"/>
            <a:ext cx="1" cy="356938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66DDA7D7-6ED5-4ABE-864D-5A0C84771808}"/>
              </a:ext>
            </a:extLst>
          </p:cNvPr>
          <p:cNvCxnSpPr>
            <a:stCxn id="14" idx="2"/>
          </p:cNvCxnSpPr>
          <p:nvPr/>
        </p:nvCxnSpPr>
        <p:spPr>
          <a:xfrm flipH="1">
            <a:off x="10369671" y="4001960"/>
            <a:ext cx="1" cy="356938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9AD9DA01-5B01-419A-9FC9-A4EC03E50CA6}"/>
              </a:ext>
            </a:extLst>
          </p:cNvPr>
          <p:cNvCxnSpPr>
            <a:stCxn id="2" idx="2"/>
          </p:cNvCxnSpPr>
          <p:nvPr/>
        </p:nvCxnSpPr>
        <p:spPr>
          <a:xfrm flipH="1">
            <a:off x="2988590" y="2607590"/>
            <a:ext cx="4049" cy="747793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연결선: 꺾임 46">
            <a:extLst>
              <a:ext uri="{FF2B5EF4-FFF2-40B4-BE49-F238E27FC236}">
                <a16:creationId xmlns:a16="http://schemas.microsoft.com/office/drawing/2014/main" id="{C69F8653-4F83-4E2F-9DF7-C6DA43D05F5F}"/>
              </a:ext>
            </a:extLst>
          </p:cNvPr>
          <p:cNvCxnSpPr>
            <a:stCxn id="13" idx="0"/>
            <a:endCxn id="14" idx="0"/>
          </p:cNvCxnSpPr>
          <p:nvPr/>
        </p:nvCxnSpPr>
        <p:spPr>
          <a:xfrm rot="5400000" flipH="1" flipV="1">
            <a:off x="8791428" y="2004785"/>
            <a:ext cx="12700" cy="3156487"/>
          </a:xfrm>
          <a:prstGeom prst="bentConnector3">
            <a:avLst>
              <a:gd name="adj1" fmla="val 1800000"/>
            </a:avLst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87CD08C5-AD07-4B7A-89EC-9AE43AACA05D}"/>
              </a:ext>
            </a:extLst>
          </p:cNvPr>
          <p:cNvCxnSpPr>
            <a:stCxn id="7" idx="2"/>
          </p:cNvCxnSpPr>
          <p:nvPr/>
        </p:nvCxnSpPr>
        <p:spPr>
          <a:xfrm>
            <a:off x="8852782" y="2607590"/>
            <a:ext cx="0" cy="747793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89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107981FA-A0F9-4EE1-B1F1-B2118C3F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704493"/>
            <a:ext cx="11099800" cy="567808"/>
          </a:xfrm>
        </p:spPr>
        <p:txBody>
          <a:bodyPr/>
          <a:lstStyle/>
          <a:p>
            <a:r>
              <a:rPr lang="ko-KR" altLang="en-US" dirty="0"/>
              <a:t>개발 기술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FE3200D-7074-49C3-8F59-32CC4431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Inspired by Pantone Color</a:t>
            </a:r>
          </a:p>
        </p:txBody>
      </p:sp>
      <p:sp>
        <p:nvSpPr>
          <p:cNvPr id="26" name="슬라이드 번호 개체 틀 25">
            <a:extLst>
              <a:ext uri="{FF2B5EF4-FFF2-40B4-BE49-F238E27FC236}">
                <a16:creationId xmlns:a16="http://schemas.microsoft.com/office/drawing/2014/main" id="{11141787-750F-4398-ACB2-D15ACD7E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2C5A-9CF7-4A8D-A41D-9E74470054A5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pic>
        <p:nvPicPr>
          <p:cNvPr id="32" name="그림 31">
            <a:extLst>
              <a:ext uri="{FF2B5EF4-FFF2-40B4-BE49-F238E27FC236}">
                <a16:creationId xmlns:a16="http://schemas.microsoft.com/office/drawing/2014/main" id="{8B3F7B37-25C5-4FAF-A16C-B5AE98520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953" y="3352295"/>
            <a:ext cx="2802758" cy="1097747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EE770B37-5212-4C45-8781-C1EA184B56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710" y="3298262"/>
            <a:ext cx="3682243" cy="1243753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7E02D90B-76F6-4D1B-8BAB-75D95792F3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915" y="4657446"/>
            <a:ext cx="2934277" cy="1391065"/>
          </a:xfrm>
          <a:prstGeom prst="rect">
            <a:avLst/>
          </a:prstGeom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D7136416-1E26-435F-8B35-22A856E175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416" y="1678077"/>
            <a:ext cx="2899295" cy="1268442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9A7BCA99-1786-4AC1-9964-31404CFC5D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106" y="1515024"/>
            <a:ext cx="3275894" cy="1629867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235D0BCF-86F4-4B49-B269-000E8DBAEE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761" y="4657356"/>
            <a:ext cx="2534052" cy="1304292"/>
          </a:xfrm>
          <a:prstGeom prst="rect">
            <a:avLst/>
          </a:prstGeom>
        </p:spPr>
      </p:pic>
      <p:pic>
        <p:nvPicPr>
          <p:cNvPr id="44" name="그림 43">
            <a:extLst>
              <a:ext uri="{FF2B5EF4-FFF2-40B4-BE49-F238E27FC236}">
                <a16:creationId xmlns:a16="http://schemas.microsoft.com/office/drawing/2014/main" id="{12FB5DEE-97C6-4D9D-9794-66FEC4DAB41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90" y="4736941"/>
            <a:ext cx="2534052" cy="1311570"/>
          </a:xfrm>
          <a:prstGeom prst="rect">
            <a:avLst/>
          </a:prstGeom>
        </p:spPr>
      </p:pic>
      <p:pic>
        <p:nvPicPr>
          <p:cNvPr id="46" name="그림 45">
            <a:extLst>
              <a:ext uri="{FF2B5EF4-FFF2-40B4-BE49-F238E27FC236}">
                <a16:creationId xmlns:a16="http://schemas.microsoft.com/office/drawing/2014/main" id="{08D8F4BD-F48C-4536-A5FD-E551319A0D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813" y="4601112"/>
            <a:ext cx="2634776" cy="148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8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107981FA-A0F9-4EE1-B1F1-B2118C3F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704493"/>
            <a:ext cx="11099800" cy="567808"/>
          </a:xfrm>
        </p:spPr>
        <p:txBody>
          <a:bodyPr/>
          <a:lstStyle/>
          <a:p>
            <a:r>
              <a:rPr lang="ko-KR" altLang="en-US" dirty="0"/>
              <a:t>추진 일정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FE3200D-7074-49C3-8F59-32CC4431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Inspired by Pantone Color</a:t>
            </a:r>
          </a:p>
        </p:txBody>
      </p:sp>
      <p:sp>
        <p:nvSpPr>
          <p:cNvPr id="26" name="슬라이드 번호 개체 틀 25">
            <a:extLst>
              <a:ext uri="{FF2B5EF4-FFF2-40B4-BE49-F238E27FC236}">
                <a16:creationId xmlns:a16="http://schemas.microsoft.com/office/drawing/2014/main" id="{11141787-750F-4398-ACB2-D15ACD7E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2C5A-9CF7-4A8D-A41D-9E74470054A5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6582D9B-F7A8-4EAB-BEDA-79046BFEA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89" y="1964044"/>
            <a:ext cx="11428374" cy="332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44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FE3200D-7074-49C3-8F59-32CC4431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Inspired by Pantone Color</a:t>
            </a:r>
          </a:p>
        </p:txBody>
      </p:sp>
      <p:sp>
        <p:nvSpPr>
          <p:cNvPr id="26" name="슬라이드 번호 개체 틀 25">
            <a:extLst>
              <a:ext uri="{FF2B5EF4-FFF2-40B4-BE49-F238E27FC236}">
                <a16:creationId xmlns:a16="http://schemas.microsoft.com/office/drawing/2014/main" id="{11141787-750F-4398-ACB2-D15ACD7E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2C5A-9CF7-4A8D-A41D-9E74470054A5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3EC179E3-01B5-4386-AF7C-83E612F314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98689" y="2790647"/>
            <a:ext cx="2994621" cy="127670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sz="8800" dirty="0">
                <a:solidFill>
                  <a:schemeClr val="accent5"/>
                </a:solidFill>
                <a:latin typeface="Arial Black" panose="020B0A04020102020204" pitchFamily="34" charset="0"/>
              </a:rPr>
              <a:t>Q&amp;A</a:t>
            </a:r>
            <a:endParaRPr lang="ko-KR" altLang="en-US" sz="88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78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3">
      <a:majorFont>
        <a:latin typeface="나눔스퀘어 ExtraBold"/>
        <a:ea typeface="나눔스퀘어 ExtraBold"/>
        <a:cs typeface=""/>
      </a:majorFont>
      <a:minorFont>
        <a:latin typeface="나눔스퀘어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3394</TotalTime>
  <Words>106</Words>
  <Application>Microsoft Office PowerPoint</Application>
  <PresentationFormat>와이드스크린</PresentationFormat>
  <Paragraphs>55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나눔스퀘어</vt:lpstr>
      <vt:lpstr>나눔스퀘어 ExtraBold</vt:lpstr>
      <vt:lpstr>맑은 고딕</vt:lpstr>
      <vt:lpstr>Arial</vt:lpstr>
      <vt:lpstr>Arial Black</vt:lpstr>
      <vt:lpstr>Office 테마</vt:lpstr>
      <vt:lpstr>DATABASE IDE WEB APP</vt:lpstr>
      <vt:lpstr>PowerPoint 프레젠테이션</vt:lpstr>
      <vt:lpstr>목표</vt:lpstr>
      <vt:lpstr>목표</vt:lpstr>
      <vt:lpstr>기능</vt:lpstr>
      <vt:lpstr>개발 기술</vt:lpstr>
      <vt:lpstr>추진 일정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orbit</dc:title>
  <dc:creator>largo</dc:creator>
  <cp:keywords>adstorepost.com</cp:keywords>
  <cp:lastModifiedBy>SIN yun seok</cp:lastModifiedBy>
  <cp:revision>293</cp:revision>
  <dcterms:created xsi:type="dcterms:W3CDTF">2017-12-10T15:04:34Z</dcterms:created>
  <dcterms:modified xsi:type="dcterms:W3CDTF">2021-04-08T00:17:24Z</dcterms:modified>
</cp:coreProperties>
</file>