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60" r:id="rId4"/>
    <p:sldId id="267" r:id="rId5"/>
    <p:sldId id="259" r:id="rId6"/>
    <p:sldId id="266" r:id="rId7"/>
    <p:sldId id="262" r:id="rId8"/>
    <p:sldId id="270" r:id="rId9"/>
    <p:sldId id="276" r:id="rId10"/>
    <p:sldId id="277" r:id="rId11"/>
    <p:sldId id="278" r:id="rId12"/>
    <p:sldId id="275" r:id="rId13"/>
    <p:sldId id="261" r:id="rId14"/>
    <p:sldId id="268" r:id="rId15"/>
    <p:sldId id="273" r:id="rId16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929D"/>
    <a:srgbClr val="A46A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507" autoAdjust="0"/>
    <p:restoredTop sz="94660"/>
  </p:normalViewPr>
  <p:slideViewPr>
    <p:cSldViewPr snapToGrid="0">
      <p:cViewPr>
        <p:scale>
          <a:sx n="100" d="100"/>
          <a:sy n="100" d="100"/>
        </p:scale>
        <p:origin x="4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F87A488-C3A1-4384-A7E8-F53C40E46E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EF28C350-8FC3-4A0C-BC61-B856DBD850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FFB7719-81FA-4CDD-9DEF-3A82002869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F0677-835B-48E0-AA93-37C96BF87C69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2021-06-09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497F2D2-6437-49F7-8A92-3DC7516433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091EF1A-C335-4173-A5F3-7DE515B60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0806F-9307-4DF2-86D4-082F4A1374A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6355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5417FD9-5192-4255-ABAB-797C6491E5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DE7123FE-C8C9-4D2C-9EA4-8C43D1B965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48266A1-164B-4315-B11D-F6D75E404C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F0677-835B-48E0-AA93-37C96BF87C69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2021-06-09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7CE2209-BD16-44B6-BAB5-77823D5AF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6C31DEF-F13D-4F67-A93D-05A8D36B9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0806F-9307-4DF2-86D4-082F4A1374A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966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0E461DBD-0185-4B85-8E3B-6E51334B4A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5130931A-48C5-4F73-8647-55BFCF1158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1769B12-40D2-4B26-A06B-131747F66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F0677-835B-48E0-AA93-37C96BF87C69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2021-06-09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A13785E-B9AF-4310-86CC-430ECCF042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EF5D287-B45B-4A74-8472-1303D21611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0806F-9307-4DF2-86D4-082F4A1374A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858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D929771-A182-41AB-A1A2-510CB95EF6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CD870C2-A8CA-475A-AEF5-E27FE5CF01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160DB16-0B2C-410A-AE97-E32C50A15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F0677-835B-48E0-AA93-37C96BF87C69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2021-06-09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97EC69D-E8AA-4209-8DD7-A0D662839B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1DEEF3F-148F-4DFC-B074-FF92FCCD8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0806F-9307-4DF2-86D4-082F4A1374A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5612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43B4B3B-76EE-450D-8D82-F4C13134E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5168AA74-9086-4E9E-96F4-8407375258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807B810-F5FE-4DFC-B825-63A2DFA865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F0677-835B-48E0-AA93-37C96BF87C69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2021-06-09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7469790-52A3-4097-BE5E-DE2DD3B6D0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816DDCE-EE7C-46A8-B51F-C19D17B25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0806F-9307-4DF2-86D4-082F4A1374A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86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AB38A69-3D29-4C24-9ECB-273920ED2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82948EE-F6AB-4E87-8EF2-45C98D8699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D87F2E9A-AE86-4D7F-8EFA-EC9B017943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15761406-AB24-4F59-BE3B-81085D6358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F0677-835B-48E0-AA93-37C96BF87C69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2021-06-09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65811B04-A60B-4F93-9AAD-590EA90910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4D841D0B-524A-4232-A9D9-827D87E66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0806F-9307-4DF2-86D4-082F4A1374A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1391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BE84E8B-0547-4066-B7CE-6F8D5AD844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DA654069-6E10-4D34-AF3F-05C3F3EA8C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D0176B67-9CF4-451B-A14B-2414AC27E2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536F0F25-4869-4EA5-81BB-C9C02134F7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3CEA45B8-98F1-4504-ACBF-5113C3486E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103F3173-3B38-4204-A785-C9ADC14572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F0677-835B-48E0-AA93-37C96BF87C69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2021-06-09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1A418B22-D4A1-4FE3-8B03-863F6BE10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043789B6-F371-4666-AD6F-2F6FFE5D5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0806F-9307-4DF2-86D4-082F4A1374A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596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BFF9332-9919-4131-B708-5D62596BBC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763BC5A0-FDFD-4D25-99FB-38EC58AAB7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F0677-835B-48E0-AA93-37C96BF87C69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2021-06-09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BF362264-B167-4223-8A3D-FCAC4B27FD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D828EBDC-5098-4891-B3AA-24D537A14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0806F-9307-4DF2-86D4-082F4A1374A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434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A3AF5A5E-7D0D-4121-AFAD-2A2EBFC132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F0677-835B-48E0-AA93-37C96BF87C69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2021-06-09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BA95F73F-7974-467D-83AF-1219E2B851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FC2FE57D-6A5A-415A-8353-ADC07E417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0806F-9307-4DF2-86D4-082F4A1374A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2058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902F1E6-5C57-410F-B1DB-FA004F50A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AF4698D-710C-44FB-BBEC-4E688347FF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99322622-E78A-4B02-98DF-758ADB0F13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027475CA-CB40-463D-902C-EC61BEBE35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F0677-835B-48E0-AA93-37C96BF87C69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2021-06-09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B7397C47-6A51-4638-85CF-0E4344999A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9FAD7F7C-11C5-47D9-B57F-13E5CE3ED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0806F-9307-4DF2-86D4-082F4A1374A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797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183160A-E71E-4A86-8DC0-6F7924434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34609EF7-25DF-46D2-8A40-48F275B718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5A422877-E249-4B25-BB86-82CD621BC6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1956C9CB-0CC0-4C33-B7F1-1B15AF6B0E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F0677-835B-48E0-AA93-37C96BF87C69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2021-06-09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F0A7F62D-438E-4EED-AEA1-6F4C2BFFDE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C818663A-88E0-437E-8EFA-D67DE3020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0806F-9307-4DF2-86D4-082F4A1374A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205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D2DC770B-F71A-45B2-91A3-0DC28325A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DC3FD713-C052-4CC0-B94B-1E9343F91E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1B4A654-841D-410E-BDBD-F39F18040F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BF0677-835B-48E0-AA93-37C96BF87C69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2021-06-09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7FFFFD6-C0B3-4A47-8BCB-68D8F1F28D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956FF22-54C0-4C03-BD49-D5026B38DA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60806F-9307-4DF2-86D4-082F4A1374A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862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3.35.47.64:8080/search.html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3.35.47.64:8080/search2.html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3.35.47.64:8080/index.html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3.35.47.64:8080/css/reset.css" TargetMode="External"/><Relationship Id="rId5" Type="http://schemas.openxmlformats.org/officeDocument/2006/relationships/hyperlink" Target="http://3.35.47.64:8080/css/style.css" TargetMode="External"/><Relationship Id="rId4" Type="http://schemas.openxmlformats.org/officeDocument/2006/relationships/hyperlink" Target="http://3.35.47.64:8080/index.html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3.35.47.64:8080/detail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A2B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타원 25">
            <a:extLst>
              <a:ext uri="{FF2B5EF4-FFF2-40B4-BE49-F238E27FC236}">
                <a16:creationId xmlns:a16="http://schemas.microsoft.com/office/drawing/2014/main" id="{C9ECC7E7-7BC5-4F1C-B1A7-15EADC9667C2}"/>
              </a:ext>
            </a:extLst>
          </p:cNvPr>
          <p:cNvSpPr/>
          <p:nvPr/>
        </p:nvSpPr>
        <p:spPr>
          <a:xfrm rot="10800000" flipV="1">
            <a:off x="5212360" y="1613946"/>
            <a:ext cx="1902815" cy="1902815"/>
          </a:xfrm>
          <a:prstGeom prst="ellipse">
            <a:avLst/>
          </a:prstGeom>
          <a:noFill/>
          <a:ln w="381000">
            <a:gradFill flip="none" rotWithShape="1">
              <a:gsLst>
                <a:gs pos="35000">
                  <a:schemeClr val="bg1">
                    <a:alpha val="0"/>
                  </a:schemeClr>
                </a:gs>
                <a:gs pos="80000">
                  <a:schemeClr val="bg1">
                    <a:alpha val="9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ko-KR" altLang="en-US" sz="2000" b="1" dirty="0" err="1">
                <a:solidFill>
                  <a:prstClr val="white"/>
                </a:solidFill>
                <a:latin typeface="NotoSansMonoCJKkr-Bold" panose="020B0800000000000000" pitchFamily="34" charset="-127"/>
                <a:ea typeface="NotoSansMonoCJKkr-Bold" panose="020B0800000000000000" pitchFamily="34" charset="-127"/>
                <a:cs typeface="Aharoni" panose="02010803020104030203" pitchFamily="2" charset="-79"/>
              </a:rPr>
              <a:t>플랫포밍</a:t>
            </a:r>
            <a:endParaRPr lang="en-US" altLang="ko-KR" sz="200" b="1" dirty="0">
              <a:solidFill>
                <a:prstClr val="white"/>
              </a:solidFill>
              <a:latin typeface="NotoSansMonoCJKkr-Bold" panose="020B0800000000000000" pitchFamily="34" charset="-127"/>
              <a:ea typeface="NotoSansMonoCJKkr-Bold" panose="020B0800000000000000" pitchFamily="34" charset="-127"/>
              <a:cs typeface="Aharoni" panose="02010803020104030203" pitchFamily="2" charset="-79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3522842" y="3899669"/>
            <a:ext cx="5281849" cy="835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latinLnBrk="0">
              <a:lnSpc>
                <a:spcPct val="150000"/>
              </a:lnSpc>
              <a:defRPr/>
            </a:pPr>
            <a:r>
              <a:rPr lang="ko-KR" altLang="en-US" sz="3600" b="1" i="1" kern="0" dirty="0">
                <a:solidFill>
                  <a:prstClr val="white"/>
                </a:solidFill>
                <a:latin typeface="NotoSansMonoCJKkr-Bold" panose="020B0800000000000000" pitchFamily="34" charset="-127"/>
                <a:ea typeface="NotoSansMonoCJKkr-Bold" panose="020B0800000000000000" pitchFamily="34" charset="-127"/>
              </a:rPr>
              <a:t>최종발표</a:t>
            </a:r>
            <a:endParaRPr lang="en-US" altLang="ko-KR" i="1" kern="0" dirty="0">
              <a:solidFill>
                <a:prstClr val="white"/>
              </a:solidFill>
              <a:latin typeface="NotoSansMonoCJKkr-Bold" panose="020B0800000000000000" pitchFamily="34" charset="-127"/>
              <a:ea typeface="NotoSansMonoCJKkr-Bold" panose="020B0800000000000000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651524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A2B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직사각형 23">
            <a:extLst>
              <a:ext uri="{FF2B5EF4-FFF2-40B4-BE49-F238E27FC236}">
                <a16:creationId xmlns:a16="http://schemas.microsoft.com/office/drawing/2014/main" id="{FBD41BC9-AB44-4F79-BDB3-73AEAC2802FC}"/>
              </a:ext>
            </a:extLst>
          </p:cNvPr>
          <p:cNvSpPr/>
          <p:nvPr/>
        </p:nvSpPr>
        <p:spPr>
          <a:xfrm>
            <a:off x="0" y="-29461"/>
            <a:ext cx="12191999" cy="6680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2" latinLnBrk="0">
              <a:defRPr/>
            </a:pPr>
            <a:r>
              <a:rPr lang="en-US" altLang="ko-KR" sz="2400" b="1" kern="0" dirty="0">
                <a:solidFill>
                  <a:srgbClr val="E7E6E6">
                    <a:lumMod val="25000"/>
                  </a:srgbClr>
                </a:solidFill>
                <a:latin typeface="NotoSansMonoCJKkr-Bold" panose="020B0800000000000000" pitchFamily="34" charset="-127"/>
                <a:ea typeface="NotoSansMonoCJKkr-Bold" panose="020B0800000000000000" pitchFamily="34" charset="-127"/>
              </a:rPr>
              <a:t>Page.8 </a:t>
            </a:r>
            <a:r>
              <a:rPr lang="ko-KR" altLang="en-US" sz="2400" b="1" kern="0" dirty="0">
                <a:solidFill>
                  <a:srgbClr val="E7E6E6">
                    <a:lumMod val="25000"/>
                  </a:srgbClr>
                </a:solidFill>
                <a:latin typeface="NotoSansMonoCJKkr-Bold" panose="020B0800000000000000" pitchFamily="34" charset="-127"/>
                <a:ea typeface="NotoSansMonoCJKkr-Bold" panose="020B0800000000000000" pitchFamily="34" charset="-127"/>
              </a:rPr>
              <a:t>검색페이지</a:t>
            </a:r>
            <a:r>
              <a:rPr lang="en-US" altLang="ko-KR" sz="2400" b="1" kern="0" dirty="0">
                <a:solidFill>
                  <a:srgbClr val="E7E6E6">
                    <a:lumMod val="25000"/>
                  </a:srgbClr>
                </a:solidFill>
                <a:latin typeface="NotoSansMonoCJKkr-Bold" panose="020B0800000000000000" pitchFamily="34" charset="-127"/>
                <a:ea typeface="NotoSansMonoCJKkr-Bold" panose="020B0800000000000000" pitchFamily="34" charset="-127"/>
              </a:rPr>
              <a:t>(search.html)</a:t>
            </a:r>
            <a:endParaRPr lang="ko-KR" altLang="en-US" sz="6600" kern="0" dirty="0">
              <a:solidFill>
                <a:prstClr val="white">
                  <a:lumMod val="75000"/>
                </a:prstClr>
              </a:solidFill>
              <a:latin typeface="NotoSansMonoCJKkr-Bold" panose="020B0800000000000000" pitchFamily="34" charset="-127"/>
              <a:ea typeface="NotoSansMonoCJKkr-Bold" panose="020B0800000000000000" pitchFamily="34" charset="-127"/>
            </a:endParaRP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0AB15807-B4A3-4E75-AE28-34E83828F408}"/>
              </a:ext>
            </a:extLst>
          </p:cNvPr>
          <p:cNvSpPr/>
          <p:nvPr/>
        </p:nvSpPr>
        <p:spPr>
          <a:xfrm>
            <a:off x="186617" y="1151136"/>
            <a:ext cx="2604216" cy="4638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b="1" dirty="0" err="1">
                <a:solidFill>
                  <a:prstClr val="white"/>
                </a:solidFill>
                <a:latin typeface="NotoSansCJKkr-Regular" panose="020B0500000000000000" pitchFamily="34" charset="-127"/>
                <a:ea typeface="NotoSansCJKkr-Regular" panose="020B0500000000000000" pitchFamily="34" charset="-127"/>
              </a:rPr>
              <a:t>주요구현기능</a:t>
            </a:r>
            <a:r>
              <a:rPr lang="en-US" altLang="ko-KR" b="1" dirty="0">
                <a:solidFill>
                  <a:prstClr val="white"/>
                </a:solidFill>
                <a:latin typeface="NotoSansCJKkr-Regular" panose="020B0500000000000000" pitchFamily="34" charset="-127"/>
                <a:ea typeface="NotoSansCJKkr-Regular" panose="020B0500000000000000" pitchFamily="34" charset="-127"/>
              </a:rPr>
              <a:t>(index)</a:t>
            </a:r>
            <a:endParaRPr lang="en-US" altLang="ko-KR" sz="1050" dirty="0">
              <a:solidFill>
                <a:prstClr val="white"/>
              </a:solidFill>
              <a:latin typeface="NotoSansCJKkr-Regular" panose="020B0500000000000000" pitchFamily="34" charset="-127"/>
              <a:ea typeface="NotoSansCJKkr-Regular" panose="020B0500000000000000" pitchFamily="34" charset="-127"/>
            </a:endParaRP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6619B76D-88E4-4A86-8AD4-902100A78466}"/>
              </a:ext>
            </a:extLst>
          </p:cNvPr>
          <p:cNvSpPr/>
          <p:nvPr/>
        </p:nvSpPr>
        <p:spPr>
          <a:xfrm>
            <a:off x="186617" y="1742637"/>
            <a:ext cx="2604216" cy="17633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lnSpc>
                <a:spcPct val="150000"/>
              </a:lnSpc>
              <a:buAutoNum type="arabicPeriod"/>
            </a:pPr>
            <a:r>
              <a:rPr lang="ko-KR" altLang="en-US" sz="1050" dirty="0">
                <a:solidFill>
                  <a:prstClr val="white"/>
                </a:solidFill>
                <a:latin typeface="NotoSansCJKkr-Regular" panose="020B0500000000000000" pitchFamily="34" charset="-127"/>
                <a:ea typeface="NotoSansCJKkr-Regular" panose="020B0500000000000000" pitchFamily="34" charset="-127"/>
              </a:rPr>
              <a:t>검색기능</a:t>
            </a:r>
            <a:endParaRPr lang="en-US" altLang="ko-KR" sz="1050" dirty="0">
              <a:solidFill>
                <a:prstClr val="white"/>
              </a:solidFill>
              <a:latin typeface="NotoSansCJKkr-Regular" panose="020B0500000000000000" pitchFamily="34" charset="-127"/>
              <a:ea typeface="NotoSansCJKkr-Regular" panose="020B0500000000000000" pitchFamily="34" charset="-127"/>
            </a:endParaRPr>
          </a:p>
          <a:p>
            <a:pPr marL="228600" indent="-228600">
              <a:lnSpc>
                <a:spcPct val="150000"/>
              </a:lnSpc>
              <a:buAutoNum type="arabicPeriod"/>
            </a:pPr>
            <a:endParaRPr lang="en-US" altLang="ko-KR" sz="1050" dirty="0">
              <a:solidFill>
                <a:prstClr val="white"/>
              </a:solidFill>
              <a:latin typeface="NotoSansCJKkr-Regular" panose="020B0500000000000000" pitchFamily="34" charset="-127"/>
              <a:ea typeface="NotoSansCJKkr-Regular" panose="020B0500000000000000" pitchFamily="34" charset="-127"/>
            </a:endParaRPr>
          </a:p>
          <a:p>
            <a:pPr marL="228600" indent="-228600">
              <a:lnSpc>
                <a:spcPct val="150000"/>
              </a:lnSpc>
              <a:buAutoNum type="arabicPeriod"/>
            </a:pPr>
            <a:r>
              <a:rPr lang="ko-KR" altLang="en-US" sz="1050" dirty="0">
                <a:solidFill>
                  <a:prstClr val="white"/>
                </a:solidFill>
                <a:latin typeface="NotoSansCJKkr-Regular" panose="020B0500000000000000" pitchFamily="34" charset="-127"/>
                <a:ea typeface="NotoSansCJKkr-Regular" panose="020B0500000000000000" pitchFamily="34" charset="-127"/>
              </a:rPr>
              <a:t>원하는 태그를 클릭 시 그쪽으로 연결됨</a:t>
            </a:r>
            <a:r>
              <a:rPr lang="en-US" altLang="ko-KR" sz="1050" dirty="0">
                <a:solidFill>
                  <a:prstClr val="white"/>
                </a:solidFill>
                <a:latin typeface="NotoSansCJKkr-Regular" panose="020B0500000000000000" pitchFamily="34" charset="-127"/>
                <a:ea typeface="NotoSansCJKkr-Regular" panose="020B0500000000000000" pitchFamily="34" charset="-127"/>
              </a:rPr>
              <a:t>(</a:t>
            </a:r>
            <a:r>
              <a:rPr lang="ko-KR" altLang="en-US" sz="1050" dirty="0">
                <a:solidFill>
                  <a:prstClr val="white"/>
                </a:solidFill>
                <a:latin typeface="NotoSansCJKkr-Regular" panose="020B0500000000000000" pitchFamily="34" charset="-127"/>
                <a:ea typeface="NotoSansCJKkr-Regular" panose="020B0500000000000000" pitchFamily="34" charset="-127"/>
              </a:rPr>
              <a:t>기능을 자주 사용하기에 </a:t>
            </a:r>
            <a:r>
              <a:rPr lang="en-US" altLang="ko-KR" sz="1050" dirty="0">
                <a:solidFill>
                  <a:prstClr val="white"/>
                </a:solidFill>
                <a:latin typeface="NotoSansCJKkr-Regular" panose="020B0500000000000000" pitchFamily="34" charset="-127"/>
                <a:ea typeface="NotoSansCJKkr-Regular" panose="020B0500000000000000" pitchFamily="34" charset="-127"/>
              </a:rPr>
              <a:t>JQUERY</a:t>
            </a:r>
            <a:r>
              <a:rPr lang="ko-KR" altLang="en-US" sz="1050" dirty="0">
                <a:solidFill>
                  <a:prstClr val="white"/>
                </a:solidFill>
                <a:latin typeface="NotoSansCJKkr-Regular" panose="020B0500000000000000" pitchFamily="34" charset="-127"/>
                <a:ea typeface="NotoSansCJKkr-Regular" panose="020B0500000000000000" pitchFamily="34" charset="-127"/>
              </a:rPr>
              <a:t>로 태그 클래스 지정해 구현</a:t>
            </a:r>
            <a:r>
              <a:rPr lang="en-US" altLang="ko-KR" sz="1050" dirty="0">
                <a:solidFill>
                  <a:prstClr val="white"/>
                </a:solidFill>
                <a:latin typeface="NotoSansCJKkr-Regular" panose="020B0500000000000000" pitchFamily="34" charset="-127"/>
                <a:ea typeface="NotoSansCJKkr-Regular" panose="020B0500000000000000" pitchFamily="34" charset="-127"/>
              </a:rPr>
              <a:t>)</a:t>
            </a:r>
          </a:p>
          <a:p>
            <a:pPr>
              <a:lnSpc>
                <a:spcPct val="150000"/>
              </a:lnSpc>
            </a:pPr>
            <a:br>
              <a:rPr lang="en-US" altLang="ko-KR" sz="1050" dirty="0">
                <a:solidFill>
                  <a:prstClr val="white"/>
                </a:solidFill>
                <a:latin typeface="NotoSansCJKkr-Regular" panose="020B0500000000000000" pitchFamily="34" charset="-127"/>
                <a:ea typeface="NotoSansCJKkr-Regular" panose="020B0500000000000000" pitchFamily="34" charset="-127"/>
              </a:rPr>
            </a:br>
            <a:endParaRPr lang="en-US" altLang="ko-KR" sz="1050" dirty="0">
              <a:solidFill>
                <a:prstClr val="white"/>
              </a:solidFill>
              <a:latin typeface="NotoSansCJKkr-Regular" panose="020B0500000000000000" pitchFamily="34" charset="-127"/>
              <a:ea typeface="NotoSansCJKkr-Regular" panose="020B0500000000000000" pitchFamily="34" charset="-127"/>
            </a:endParaRPr>
          </a:p>
        </p:txBody>
      </p:sp>
      <p:pic>
        <p:nvPicPr>
          <p:cNvPr id="3" name="그림 2" descr="텍스트이(가) 표시된 사진&#10;&#10;자동 생성된 설명">
            <a:extLst>
              <a:ext uri="{FF2B5EF4-FFF2-40B4-BE49-F238E27FC236}">
                <a16:creationId xmlns:a16="http://schemas.microsoft.com/office/drawing/2014/main" id="{C9B646C4-B5F7-4014-85CC-3A83D2AA10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5944" y="629784"/>
            <a:ext cx="8326055" cy="6228215"/>
          </a:xfrm>
          <a:prstGeom prst="rect">
            <a:avLst/>
          </a:prstGeom>
        </p:spPr>
      </p:pic>
      <p:sp>
        <p:nvSpPr>
          <p:cNvPr id="12" name="직사각형 11">
            <a:extLst>
              <a:ext uri="{FF2B5EF4-FFF2-40B4-BE49-F238E27FC236}">
                <a16:creationId xmlns:a16="http://schemas.microsoft.com/office/drawing/2014/main" id="{95E075A0-6CE3-4F0B-90C3-9EF12D14FA49}"/>
              </a:ext>
            </a:extLst>
          </p:cNvPr>
          <p:cNvSpPr/>
          <p:nvPr/>
        </p:nvSpPr>
        <p:spPr>
          <a:xfrm>
            <a:off x="337088" y="3274470"/>
            <a:ext cx="2604216" cy="309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050" dirty="0">
                <a:solidFill>
                  <a:prstClr val="white"/>
                </a:solidFill>
                <a:latin typeface="NotoSansCJKkr-Regular" panose="020B0500000000000000" pitchFamily="34" charset="-127"/>
                <a:ea typeface="NotoSansCJKkr-Regular" panose="020B0500000000000000" pitchFamily="34" charset="-127"/>
                <a:hlinkClick r:id="rId3"/>
              </a:rPr>
              <a:t>소스코드</a:t>
            </a:r>
            <a:endParaRPr lang="en-US" altLang="ko-KR" sz="1050" dirty="0">
              <a:solidFill>
                <a:prstClr val="white"/>
              </a:solidFill>
              <a:latin typeface="NotoSansCJKkr-Regular" panose="020B0500000000000000" pitchFamily="34" charset="-127"/>
              <a:ea typeface="NotoSansCJKkr-Regular" panose="020B0500000000000000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733821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A2B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직사각형 23">
            <a:extLst>
              <a:ext uri="{FF2B5EF4-FFF2-40B4-BE49-F238E27FC236}">
                <a16:creationId xmlns:a16="http://schemas.microsoft.com/office/drawing/2014/main" id="{FBD41BC9-AB44-4F79-BDB3-73AEAC2802FC}"/>
              </a:ext>
            </a:extLst>
          </p:cNvPr>
          <p:cNvSpPr/>
          <p:nvPr/>
        </p:nvSpPr>
        <p:spPr>
          <a:xfrm>
            <a:off x="0" y="-29461"/>
            <a:ext cx="12191999" cy="6680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2" latinLnBrk="0">
              <a:defRPr/>
            </a:pPr>
            <a:r>
              <a:rPr lang="en-US" altLang="ko-KR" sz="2400" b="1" kern="0" dirty="0">
                <a:solidFill>
                  <a:srgbClr val="E7E6E6">
                    <a:lumMod val="25000"/>
                  </a:srgbClr>
                </a:solidFill>
                <a:latin typeface="NotoSansMonoCJKkr-Bold" panose="020B0800000000000000" pitchFamily="34" charset="-127"/>
                <a:ea typeface="NotoSansMonoCJKkr-Bold" panose="020B0800000000000000" pitchFamily="34" charset="-127"/>
              </a:rPr>
              <a:t>Page.9 </a:t>
            </a:r>
            <a:r>
              <a:rPr lang="ko-KR" altLang="en-US" sz="2400" b="1" kern="0" dirty="0">
                <a:solidFill>
                  <a:srgbClr val="E7E6E6">
                    <a:lumMod val="25000"/>
                  </a:srgbClr>
                </a:solidFill>
                <a:latin typeface="NotoSansMonoCJKkr-Bold" panose="020B0800000000000000" pitchFamily="34" charset="-127"/>
                <a:ea typeface="NotoSansMonoCJKkr-Bold" panose="020B0800000000000000" pitchFamily="34" charset="-127"/>
              </a:rPr>
              <a:t>검색 상세페이지</a:t>
            </a:r>
            <a:r>
              <a:rPr lang="en-US" altLang="ko-KR" sz="2400" b="1" kern="0" dirty="0">
                <a:solidFill>
                  <a:srgbClr val="E7E6E6">
                    <a:lumMod val="25000"/>
                  </a:srgbClr>
                </a:solidFill>
                <a:latin typeface="NotoSansMonoCJKkr-Bold" panose="020B0800000000000000" pitchFamily="34" charset="-127"/>
                <a:ea typeface="NotoSansMonoCJKkr-Bold" panose="020B0800000000000000" pitchFamily="34" charset="-127"/>
              </a:rPr>
              <a:t>(search2.html)</a:t>
            </a:r>
            <a:endParaRPr lang="ko-KR" altLang="en-US" sz="6600" kern="0" dirty="0">
              <a:solidFill>
                <a:prstClr val="white">
                  <a:lumMod val="75000"/>
                </a:prstClr>
              </a:solidFill>
              <a:latin typeface="NotoSansMonoCJKkr-Bold" panose="020B0800000000000000" pitchFamily="34" charset="-127"/>
              <a:ea typeface="NotoSansMonoCJKkr-Bold" panose="020B0800000000000000" pitchFamily="34" charset="-127"/>
            </a:endParaRP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0AB15807-B4A3-4E75-AE28-34E83828F408}"/>
              </a:ext>
            </a:extLst>
          </p:cNvPr>
          <p:cNvSpPr/>
          <p:nvPr/>
        </p:nvSpPr>
        <p:spPr>
          <a:xfrm>
            <a:off x="186617" y="1151136"/>
            <a:ext cx="2604216" cy="4638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b="1" dirty="0" err="1">
                <a:solidFill>
                  <a:prstClr val="white"/>
                </a:solidFill>
                <a:latin typeface="NotoSansCJKkr-Regular" panose="020B0500000000000000" pitchFamily="34" charset="-127"/>
                <a:ea typeface="NotoSansCJKkr-Regular" panose="020B0500000000000000" pitchFamily="34" charset="-127"/>
              </a:rPr>
              <a:t>주요구현기능</a:t>
            </a:r>
            <a:r>
              <a:rPr lang="en-US" altLang="ko-KR" b="1" dirty="0">
                <a:solidFill>
                  <a:prstClr val="white"/>
                </a:solidFill>
                <a:latin typeface="NotoSansCJKkr-Regular" panose="020B0500000000000000" pitchFamily="34" charset="-127"/>
                <a:ea typeface="NotoSansCJKkr-Regular" panose="020B0500000000000000" pitchFamily="34" charset="-127"/>
              </a:rPr>
              <a:t>(index)</a:t>
            </a:r>
            <a:endParaRPr lang="en-US" altLang="ko-KR" sz="1050" dirty="0">
              <a:solidFill>
                <a:prstClr val="white"/>
              </a:solidFill>
              <a:latin typeface="NotoSansCJKkr-Regular" panose="020B0500000000000000" pitchFamily="34" charset="-127"/>
              <a:ea typeface="NotoSansCJKkr-Regular" panose="020B0500000000000000" pitchFamily="34" charset="-127"/>
            </a:endParaRP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6619B76D-88E4-4A86-8AD4-902100A78466}"/>
              </a:ext>
            </a:extLst>
          </p:cNvPr>
          <p:cNvSpPr/>
          <p:nvPr/>
        </p:nvSpPr>
        <p:spPr>
          <a:xfrm>
            <a:off x="186617" y="1742637"/>
            <a:ext cx="2604216" cy="17633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lnSpc>
                <a:spcPct val="150000"/>
              </a:lnSpc>
              <a:buAutoNum type="arabicPeriod"/>
            </a:pPr>
            <a:r>
              <a:rPr lang="ko-KR" altLang="en-US" sz="1050" dirty="0">
                <a:solidFill>
                  <a:prstClr val="white"/>
                </a:solidFill>
                <a:latin typeface="NotoSansCJKkr-Regular" panose="020B0500000000000000" pitchFamily="34" charset="-127"/>
                <a:ea typeface="NotoSansCJKkr-Regular" panose="020B0500000000000000" pitchFamily="34" charset="-127"/>
              </a:rPr>
              <a:t>검색기능</a:t>
            </a:r>
            <a:endParaRPr lang="en-US" altLang="ko-KR" sz="1050" dirty="0">
              <a:solidFill>
                <a:prstClr val="white"/>
              </a:solidFill>
              <a:latin typeface="NotoSansCJKkr-Regular" panose="020B0500000000000000" pitchFamily="34" charset="-127"/>
              <a:ea typeface="NotoSansCJKkr-Regular" panose="020B0500000000000000" pitchFamily="34" charset="-127"/>
            </a:endParaRPr>
          </a:p>
          <a:p>
            <a:pPr marL="228600" indent="-228600">
              <a:lnSpc>
                <a:spcPct val="150000"/>
              </a:lnSpc>
              <a:buAutoNum type="arabicPeriod"/>
            </a:pPr>
            <a:endParaRPr lang="en-US" altLang="ko-KR" sz="1050" dirty="0">
              <a:solidFill>
                <a:prstClr val="white"/>
              </a:solidFill>
              <a:latin typeface="NotoSansCJKkr-Regular" panose="020B0500000000000000" pitchFamily="34" charset="-127"/>
              <a:ea typeface="NotoSansCJKkr-Regular" panose="020B0500000000000000" pitchFamily="34" charset="-127"/>
            </a:endParaRPr>
          </a:p>
          <a:p>
            <a:pPr marL="228600" indent="-228600">
              <a:lnSpc>
                <a:spcPct val="150000"/>
              </a:lnSpc>
              <a:buAutoNum type="arabicPeriod"/>
            </a:pPr>
            <a:r>
              <a:rPr lang="ko-KR" altLang="en-US" sz="1050" dirty="0">
                <a:solidFill>
                  <a:prstClr val="white"/>
                </a:solidFill>
                <a:latin typeface="NotoSansCJKkr-Regular" panose="020B0500000000000000" pitchFamily="34" charset="-127"/>
                <a:ea typeface="NotoSansCJKkr-Regular" panose="020B0500000000000000" pitchFamily="34" charset="-127"/>
              </a:rPr>
              <a:t>아래 검색된 작품 클릭 시 해당 책의 상세 페이지로 이동</a:t>
            </a:r>
            <a:endParaRPr lang="en-US" altLang="ko-KR" sz="1050" dirty="0">
              <a:solidFill>
                <a:prstClr val="white"/>
              </a:solidFill>
              <a:latin typeface="NotoSansCJKkr-Regular" panose="020B0500000000000000" pitchFamily="34" charset="-127"/>
              <a:ea typeface="NotoSansCJKkr-Regular" panose="020B0500000000000000" pitchFamily="34" charset="-127"/>
            </a:endParaRPr>
          </a:p>
          <a:p>
            <a:pPr marL="228600" indent="-228600">
              <a:lnSpc>
                <a:spcPct val="150000"/>
              </a:lnSpc>
              <a:buAutoNum type="arabicPeriod"/>
            </a:pPr>
            <a:endParaRPr lang="en-US" altLang="ko-KR" sz="1050" dirty="0">
              <a:solidFill>
                <a:prstClr val="white"/>
              </a:solidFill>
              <a:latin typeface="NotoSansCJKkr-Regular" panose="020B0500000000000000" pitchFamily="34" charset="-127"/>
              <a:ea typeface="NotoSansCJKkr-Regular" panose="020B0500000000000000" pitchFamily="34" charset="-127"/>
            </a:endParaRPr>
          </a:p>
          <a:p>
            <a:pPr>
              <a:lnSpc>
                <a:spcPct val="150000"/>
              </a:lnSpc>
            </a:pPr>
            <a:br>
              <a:rPr lang="en-US" altLang="ko-KR" sz="1050" dirty="0">
                <a:solidFill>
                  <a:prstClr val="white"/>
                </a:solidFill>
                <a:latin typeface="NotoSansCJKkr-Regular" panose="020B0500000000000000" pitchFamily="34" charset="-127"/>
                <a:ea typeface="NotoSansCJKkr-Regular" panose="020B0500000000000000" pitchFamily="34" charset="-127"/>
              </a:rPr>
            </a:br>
            <a:endParaRPr lang="en-US" altLang="ko-KR" sz="1050" dirty="0">
              <a:solidFill>
                <a:prstClr val="white"/>
              </a:solidFill>
              <a:latin typeface="NotoSansCJKkr-Regular" panose="020B0500000000000000" pitchFamily="34" charset="-127"/>
              <a:ea typeface="NotoSansCJKkr-Regular" panose="020B0500000000000000" pitchFamily="34" charset="-127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95E075A0-6CE3-4F0B-90C3-9EF12D14FA49}"/>
              </a:ext>
            </a:extLst>
          </p:cNvPr>
          <p:cNvSpPr/>
          <p:nvPr/>
        </p:nvSpPr>
        <p:spPr>
          <a:xfrm>
            <a:off x="186617" y="2985102"/>
            <a:ext cx="2604216" cy="309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050" dirty="0">
                <a:solidFill>
                  <a:prstClr val="white"/>
                </a:solidFill>
                <a:latin typeface="NotoSansCJKkr-Regular" panose="020B0500000000000000" pitchFamily="34" charset="-127"/>
                <a:ea typeface="NotoSansCJKkr-Regular" panose="020B0500000000000000" pitchFamily="34" charset="-127"/>
                <a:hlinkClick r:id="rId2"/>
              </a:rPr>
              <a:t>소스코드</a:t>
            </a:r>
            <a:endParaRPr lang="en-US" altLang="ko-KR" sz="1050" dirty="0">
              <a:solidFill>
                <a:prstClr val="white"/>
              </a:solidFill>
              <a:latin typeface="NotoSansCJKkr-Regular" panose="020B0500000000000000" pitchFamily="34" charset="-127"/>
              <a:ea typeface="NotoSansCJKkr-Regular" panose="020B0500000000000000" pitchFamily="34" charset="-127"/>
            </a:endParaRPr>
          </a:p>
        </p:txBody>
      </p:sp>
      <p:pic>
        <p:nvPicPr>
          <p:cNvPr id="4" name="그림 3" descr="텍스트이(가) 표시된 사진&#10;&#10;자동 생성된 설명">
            <a:extLst>
              <a:ext uri="{FF2B5EF4-FFF2-40B4-BE49-F238E27FC236}">
                <a16:creationId xmlns:a16="http://schemas.microsoft.com/office/drawing/2014/main" id="{6E04D675-EC4F-4CBD-8857-F5A2768B83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5160" y="652508"/>
            <a:ext cx="8786840" cy="6205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119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A2B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직사각형 23">
            <a:extLst>
              <a:ext uri="{FF2B5EF4-FFF2-40B4-BE49-F238E27FC236}">
                <a16:creationId xmlns:a16="http://schemas.microsoft.com/office/drawing/2014/main" id="{FBD41BC9-AB44-4F79-BDB3-73AEAC2802FC}"/>
              </a:ext>
            </a:extLst>
          </p:cNvPr>
          <p:cNvSpPr/>
          <p:nvPr/>
        </p:nvSpPr>
        <p:spPr>
          <a:xfrm>
            <a:off x="0" y="-29461"/>
            <a:ext cx="12191999" cy="6680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2" latinLnBrk="0">
              <a:defRPr/>
            </a:pPr>
            <a:r>
              <a:rPr lang="en-US" altLang="ko-KR" sz="2400" b="1" kern="0" dirty="0">
                <a:solidFill>
                  <a:srgbClr val="E7E6E6">
                    <a:lumMod val="25000"/>
                  </a:srgbClr>
                </a:solidFill>
                <a:latin typeface="NotoSansMonoCJKkr-Bold" panose="020B0800000000000000" pitchFamily="34" charset="-127"/>
                <a:ea typeface="NotoSansMonoCJKkr-Bold" panose="020B0800000000000000" pitchFamily="34" charset="-127"/>
              </a:rPr>
              <a:t>Page.10 </a:t>
            </a:r>
            <a:r>
              <a:rPr lang="ko-KR" altLang="en-US" sz="2400" b="1" kern="0" dirty="0">
                <a:solidFill>
                  <a:srgbClr val="E7E6E6">
                    <a:lumMod val="25000"/>
                  </a:srgbClr>
                </a:solidFill>
                <a:latin typeface="NotoSansMonoCJKkr-Bold" panose="020B0800000000000000" pitchFamily="34" charset="-127"/>
                <a:ea typeface="NotoSansMonoCJKkr-Bold" panose="020B0800000000000000" pitchFamily="34" charset="-127"/>
              </a:rPr>
              <a:t>영상</a:t>
            </a:r>
            <a:endParaRPr lang="ko-KR" altLang="en-US" sz="6600" kern="0" dirty="0">
              <a:solidFill>
                <a:prstClr val="white">
                  <a:lumMod val="75000"/>
                </a:prstClr>
              </a:solidFill>
              <a:latin typeface="NotoSansMonoCJKkr-Bold" panose="020B0800000000000000" pitchFamily="34" charset="-127"/>
              <a:ea typeface="NotoSansMonoCJKkr-Bold" panose="020B0800000000000000" pitchFamily="34" charset="-127"/>
            </a:endParaRPr>
          </a:p>
        </p:txBody>
      </p:sp>
      <p:pic>
        <p:nvPicPr>
          <p:cNvPr id="3" name="zoom_0">
            <a:hlinkClick r:id="" action="ppaction://media"/>
            <a:extLst>
              <a:ext uri="{FF2B5EF4-FFF2-40B4-BE49-F238E27FC236}">
                <a16:creationId xmlns:a16="http://schemas.microsoft.com/office/drawing/2014/main" id="{94A08371-0EF9-4DEF-9AA8-D675129AD25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7669" y="638628"/>
            <a:ext cx="11056662" cy="6219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03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15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A2B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직사각형 23">
            <a:extLst>
              <a:ext uri="{FF2B5EF4-FFF2-40B4-BE49-F238E27FC236}">
                <a16:creationId xmlns:a16="http://schemas.microsoft.com/office/drawing/2014/main" id="{FBD41BC9-AB44-4F79-BDB3-73AEAC2802FC}"/>
              </a:ext>
            </a:extLst>
          </p:cNvPr>
          <p:cNvSpPr/>
          <p:nvPr/>
        </p:nvSpPr>
        <p:spPr>
          <a:xfrm>
            <a:off x="0" y="-29461"/>
            <a:ext cx="12191999" cy="6680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2" latinLnBrk="0">
              <a:defRPr/>
            </a:pPr>
            <a:r>
              <a:rPr lang="en-US" altLang="ko-KR" sz="2400" b="1" kern="0" dirty="0">
                <a:solidFill>
                  <a:srgbClr val="E7E6E6">
                    <a:lumMod val="25000"/>
                  </a:srgbClr>
                </a:solidFill>
                <a:latin typeface="NotoSansMonoCJKkr-Bold" panose="020B0800000000000000" pitchFamily="34" charset="-127"/>
                <a:ea typeface="NotoSansMonoCJKkr-Bold" panose="020B0800000000000000" pitchFamily="34" charset="-127"/>
              </a:rPr>
              <a:t>Page.11 </a:t>
            </a:r>
            <a:r>
              <a:rPr lang="ko-KR" altLang="en-US" sz="2400" b="1" kern="0" dirty="0">
                <a:solidFill>
                  <a:srgbClr val="E7E6E6">
                    <a:lumMod val="25000"/>
                  </a:srgbClr>
                </a:solidFill>
                <a:latin typeface="NotoSansMonoCJKkr-Bold" panose="020B0800000000000000" pitchFamily="34" charset="-127"/>
                <a:ea typeface="NotoSansMonoCJKkr-Bold" panose="020B0800000000000000" pitchFamily="34" charset="-127"/>
              </a:rPr>
              <a:t>이후의 계획</a:t>
            </a:r>
            <a:endParaRPr lang="ko-KR" altLang="en-US" sz="6600" kern="0" dirty="0">
              <a:solidFill>
                <a:prstClr val="white">
                  <a:lumMod val="75000"/>
                </a:prstClr>
              </a:solidFill>
              <a:latin typeface="NotoSansMonoCJKkr-Bold" panose="020B0800000000000000" pitchFamily="34" charset="-127"/>
              <a:ea typeface="NotoSansMonoCJKkr-Bold" panose="020B0800000000000000" pitchFamily="34" charset="-127"/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A34BD671-A11D-4620-89F9-9B9BBF31BA8A}"/>
              </a:ext>
            </a:extLst>
          </p:cNvPr>
          <p:cNvSpPr/>
          <p:nvPr/>
        </p:nvSpPr>
        <p:spPr>
          <a:xfrm>
            <a:off x="2324547" y="1513673"/>
            <a:ext cx="4523763" cy="4295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altLang="ko-KR" sz="1100" dirty="0">
                <a:solidFill>
                  <a:prstClr val="white"/>
                </a:solidFill>
                <a:latin typeface="NotoSansCJKkr-Regular" panose="020B0500000000000000" pitchFamily="34" charset="-127"/>
                <a:ea typeface="NotoSansCJKkr-Regular" panose="020B0500000000000000" pitchFamily="34" charset="-127"/>
              </a:rPr>
              <a:t>HTML</a:t>
            </a:r>
            <a:r>
              <a:rPr lang="ko-KR" altLang="en-US" sz="1100" dirty="0">
                <a:solidFill>
                  <a:prstClr val="white"/>
                </a:solidFill>
                <a:latin typeface="NotoSansCJKkr-Regular" panose="020B0500000000000000" pitchFamily="34" charset="-127"/>
                <a:ea typeface="NotoSansCJKkr-Regular" panose="020B0500000000000000" pitchFamily="34" charset="-127"/>
              </a:rPr>
              <a:t>을 </a:t>
            </a:r>
            <a:r>
              <a:rPr lang="en-US" altLang="ko-KR" sz="1100" dirty="0">
                <a:solidFill>
                  <a:prstClr val="white"/>
                </a:solidFill>
                <a:latin typeface="NotoSansCJKkr-Regular" panose="020B0500000000000000" pitchFamily="34" charset="-127"/>
                <a:ea typeface="NotoSansCJKkr-Regular" panose="020B0500000000000000" pitchFamily="34" charset="-127"/>
              </a:rPr>
              <a:t>JSP</a:t>
            </a:r>
            <a:r>
              <a:rPr lang="ko-KR" altLang="en-US" sz="1100" dirty="0">
                <a:solidFill>
                  <a:prstClr val="white"/>
                </a:solidFill>
                <a:latin typeface="NotoSansCJKkr-Regular" panose="020B0500000000000000" pitchFamily="34" charset="-127"/>
                <a:ea typeface="NotoSansCJKkr-Regular" panose="020B0500000000000000" pitchFamily="34" charset="-127"/>
              </a:rPr>
              <a:t>파일로 변경해 고정 값을 변수로 지정 후 </a:t>
            </a:r>
            <a:r>
              <a:rPr lang="en-US" altLang="ko-KR" sz="1100" dirty="0">
                <a:solidFill>
                  <a:prstClr val="white"/>
                </a:solidFill>
                <a:latin typeface="NotoSansCJKkr-Regular" panose="020B0500000000000000" pitchFamily="34" charset="-127"/>
                <a:ea typeface="NotoSansCJKkr-Regular" panose="020B0500000000000000" pitchFamily="34" charset="-127"/>
              </a:rPr>
              <a:t>DB</a:t>
            </a:r>
            <a:r>
              <a:rPr lang="ko-KR" altLang="en-US" sz="1100" dirty="0">
                <a:solidFill>
                  <a:prstClr val="white"/>
                </a:solidFill>
                <a:latin typeface="NotoSansCJKkr-Regular" panose="020B0500000000000000" pitchFamily="34" charset="-127"/>
                <a:ea typeface="NotoSansCJKkr-Regular" panose="020B0500000000000000" pitchFamily="34" charset="-127"/>
              </a:rPr>
              <a:t>의 정보 삽입</a:t>
            </a:r>
          </a:p>
        </p:txBody>
      </p:sp>
      <p:sp>
        <p:nvSpPr>
          <p:cNvPr id="20" name="타원 19">
            <a:extLst>
              <a:ext uri="{FF2B5EF4-FFF2-40B4-BE49-F238E27FC236}">
                <a16:creationId xmlns:a16="http://schemas.microsoft.com/office/drawing/2014/main" id="{ABC12DF1-9BC8-4B21-8A7D-5904A61E4C9D}"/>
              </a:ext>
            </a:extLst>
          </p:cNvPr>
          <p:cNvSpPr/>
          <p:nvPr/>
        </p:nvSpPr>
        <p:spPr>
          <a:xfrm>
            <a:off x="1938319" y="1684297"/>
            <a:ext cx="178096" cy="178096"/>
          </a:xfrm>
          <a:prstGeom prst="ellipse">
            <a:avLst/>
          </a:prstGeom>
          <a:solidFill>
            <a:schemeClr val="bg1"/>
          </a:solidFill>
          <a:ln w="101600">
            <a:solidFill>
              <a:schemeClr val="bg1"/>
            </a:solidFill>
          </a:ln>
          <a:effectLst>
            <a:outerShdw sx="144000" sy="144000" algn="ctr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b="1" dirty="0">
                <a:solidFill>
                  <a:srgbClr val="2A2B40"/>
                </a:solidFill>
                <a:latin typeface="NotoSansMonoCJKkr-Bold" panose="020B0800000000000000" pitchFamily="34" charset="-127"/>
                <a:ea typeface="NotoSansMonoCJKkr-Bold" panose="020B0800000000000000" pitchFamily="34" charset="-127"/>
              </a:rPr>
              <a:t>1</a:t>
            </a:r>
            <a:endParaRPr lang="ko-KR" altLang="en-US" sz="1100" b="1" dirty="0">
              <a:solidFill>
                <a:srgbClr val="2A2B40"/>
              </a:solidFill>
              <a:latin typeface="NotoSansMonoCJKkr-Bold" panose="020B0800000000000000" pitchFamily="34" charset="-127"/>
              <a:ea typeface="NotoSansMonoCJKkr-Bold" panose="020B0800000000000000" pitchFamily="34" charset="-127"/>
            </a:endParaRPr>
          </a:p>
        </p:txBody>
      </p:sp>
      <p:sp>
        <p:nvSpPr>
          <p:cNvPr id="21" name="타원 20">
            <a:extLst>
              <a:ext uri="{FF2B5EF4-FFF2-40B4-BE49-F238E27FC236}">
                <a16:creationId xmlns:a16="http://schemas.microsoft.com/office/drawing/2014/main" id="{0332E4D6-9AB9-4A2E-941D-C097FCF297B7}"/>
              </a:ext>
            </a:extLst>
          </p:cNvPr>
          <p:cNvSpPr/>
          <p:nvPr/>
        </p:nvSpPr>
        <p:spPr>
          <a:xfrm>
            <a:off x="1938319" y="2557908"/>
            <a:ext cx="178096" cy="178096"/>
          </a:xfrm>
          <a:prstGeom prst="ellipse">
            <a:avLst/>
          </a:prstGeom>
          <a:solidFill>
            <a:schemeClr val="bg1"/>
          </a:solidFill>
          <a:ln w="101600">
            <a:solidFill>
              <a:schemeClr val="bg1"/>
            </a:solidFill>
          </a:ln>
          <a:effectLst>
            <a:outerShdw sx="144000" sy="144000" algn="ctr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solidFill>
                  <a:srgbClr val="2A2B40"/>
                </a:solidFill>
                <a:latin typeface="NotoSansMonoCJKkr-Bold" panose="020B0800000000000000" pitchFamily="34" charset="-127"/>
                <a:ea typeface="NotoSansMonoCJKkr-Bold" panose="020B0800000000000000" pitchFamily="34" charset="-127"/>
              </a:rPr>
              <a:t>2</a:t>
            </a:r>
            <a:endParaRPr lang="ko-KR" altLang="en-US" sz="1200" b="1" dirty="0">
              <a:solidFill>
                <a:srgbClr val="2A2B40"/>
              </a:solidFill>
              <a:latin typeface="NotoSansMonoCJKkr-Bold" panose="020B0800000000000000" pitchFamily="34" charset="-127"/>
              <a:ea typeface="NotoSansMonoCJKkr-Bold" panose="020B0800000000000000" pitchFamily="34" charset="-127"/>
            </a:endParaRPr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210C22FD-014E-4DAC-8A2A-837335301742}"/>
              </a:ext>
            </a:extLst>
          </p:cNvPr>
          <p:cNvSpPr/>
          <p:nvPr/>
        </p:nvSpPr>
        <p:spPr>
          <a:xfrm>
            <a:off x="2324547" y="2432175"/>
            <a:ext cx="4523763" cy="4295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altLang="ko-KR" sz="1100" dirty="0">
                <a:solidFill>
                  <a:prstClr val="white"/>
                </a:solidFill>
                <a:latin typeface="NotoSansCJKkr-Regular" panose="020B0500000000000000" pitchFamily="34" charset="-127"/>
                <a:ea typeface="NotoSansCJKkr-Regular" panose="020B0500000000000000" pitchFamily="34" charset="-127"/>
              </a:rPr>
              <a:t>AWS</a:t>
            </a:r>
            <a:r>
              <a:rPr lang="ko-KR" altLang="en-US" sz="1100" dirty="0">
                <a:solidFill>
                  <a:prstClr val="white"/>
                </a:solidFill>
                <a:latin typeface="NotoSansCJKkr-Regular" panose="020B0500000000000000" pitchFamily="34" charset="-127"/>
                <a:ea typeface="NotoSansCJKkr-Regular" panose="020B0500000000000000" pitchFamily="34" charset="-127"/>
              </a:rPr>
              <a:t>에 어째서 스타일시트가 적용되지 않는지 문제점 재확인</a:t>
            </a:r>
          </a:p>
        </p:txBody>
      </p:sp>
    </p:spTree>
    <p:extLst>
      <p:ext uri="{BB962C8B-B14F-4D97-AF65-F5344CB8AC3E}">
        <p14:creationId xmlns:p14="http://schemas.microsoft.com/office/powerpoint/2010/main" val="33834629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A2B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직사각형 23">
            <a:extLst>
              <a:ext uri="{FF2B5EF4-FFF2-40B4-BE49-F238E27FC236}">
                <a16:creationId xmlns:a16="http://schemas.microsoft.com/office/drawing/2014/main" id="{FBD41BC9-AB44-4F79-BDB3-73AEAC2802FC}"/>
              </a:ext>
            </a:extLst>
          </p:cNvPr>
          <p:cNvSpPr/>
          <p:nvPr/>
        </p:nvSpPr>
        <p:spPr>
          <a:xfrm>
            <a:off x="0" y="-29461"/>
            <a:ext cx="12191999" cy="6680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2" latinLnBrk="0">
              <a:defRPr/>
            </a:pPr>
            <a:r>
              <a:rPr lang="en-US" altLang="ko-KR" sz="2400" b="1" kern="0" dirty="0">
                <a:solidFill>
                  <a:srgbClr val="E7E6E6">
                    <a:lumMod val="25000"/>
                  </a:srgbClr>
                </a:solidFill>
                <a:latin typeface="NotoSansMonoCJKkr-Bold" panose="020B0800000000000000" pitchFamily="34" charset="-127"/>
                <a:ea typeface="NotoSansMonoCJKkr-Bold" panose="020B0800000000000000" pitchFamily="34" charset="-127"/>
              </a:rPr>
              <a:t>Page.12 </a:t>
            </a:r>
            <a:r>
              <a:rPr lang="ko-KR" altLang="en-US" sz="2400" b="1" kern="0" dirty="0" err="1">
                <a:solidFill>
                  <a:srgbClr val="E7E6E6">
                    <a:lumMod val="25000"/>
                  </a:srgbClr>
                </a:solidFill>
                <a:latin typeface="NotoSansMonoCJKkr-Bold" panose="020B0800000000000000" pitchFamily="34" charset="-127"/>
                <a:ea typeface="NotoSansMonoCJKkr-Bold" panose="020B0800000000000000" pitchFamily="34" charset="-127"/>
              </a:rPr>
              <a:t>느낀점</a:t>
            </a:r>
            <a:endParaRPr lang="ko-KR" altLang="en-US" sz="6600" kern="0" dirty="0">
              <a:solidFill>
                <a:prstClr val="white">
                  <a:lumMod val="75000"/>
                </a:prstClr>
              </a:solidFill>
              <a:latin typeface="NotoSansMonoCJKkr-Bold" panose="020B0800000000000000" pitchFamily="34" charset="-127"/>
              <a:ea typeface="NotoSansMonoCJKkr-Bold" panose="020B0800000000000000" pitchFamily="34" charset="-127"/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A34BD671-A11D-4620-89F9-9B9BBF31BA8A}"/>
              </a:ext>
            </a:extLst>
          </p:cNvPr>
          <p:cNvSpPr/>
          <p:nvPr/>
        </p:nvSpPr>
        <p:spPr>
          <a:xfrm>
            <a:off x="1673645" y="1055012"/>
            <a:ext cx="2363739" cy="10962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ko-KR" altLang="en-US" sz="1100" dirty="0">
              <a:solidFill>
                <a:prstClr val="white"/>
              </a:solidFill>
            </a:endParaRP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1E4B4D97-EDF5-466B-9FA0-2950AB871BBC}"/>
              </a:ext>
            </a:extLst>
          </p:cNvPr>
          <p:cNvSpPr/>
          <p:nvPr/>
        </p:nvSpPr>
        <p:spPr>
          <a:xfrm>
            <a:off x="293986" y="1414773"/>
            <a:ext cx="2363739" cy="10962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ko-KR" altLang="en-US" sz="1100" dirty="0">
              <a:solidFill>
                <a:prstClr val="white"/>
              </a:solidFill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5AC17A36-63EE-4C94-9ABF-324E0A136849}"/>
              </a:ext>
            </a:extLst>
          </p:cNvPr>
          <p:cNvSpPr/>
          <p:nvPr/>
        </p:nvSpPr>
        <p:spPr>
          <a:xfrm>
            <a:off x="619992" y="1516173"/>
            <a:ext cx="3417392" cy="2740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ko-KR" altLang="en-US" sz="1100" dirty="0">
                <a:solidFill>
                  <a:prstClr val="white"/>
                </a:solidFill>
                <a:latin typeface="NotoSansCJKkr-Regular" panose="020B0500000000000000" pitchFamily="34" charset="-127"/>
                <a:ea typeface="NotoSansCJKkr-Regular" panose="020B0500000000000000" pitchFamily="34" charset="-127"/>
              </a:rPr>
              <a:t>교수님이 말씀하신 </a:t>
            </a:r>
            <a:r>
              <a:rPr lang="en-US" altLang="ko-KR" sz="1100" dirty="0">
                <a:solidFill>
                  <a:prstClr val="white"/>
                </a:solidFill>
                <a:latin typeface="NotoSansCJKkr-Regular" panose="020B0500000000000000" pitchFamily="34" charset="-127"/>
                <a:ea typeface="NotoSansCJKkr-Regular" panose="020B0500000000000000" pitchFamily="34" charset="-127"/>
              </a:rPr>
              <a:t>1</a:t>
            </a:r>
            <a:r>
              <a:rPr lang="ko-KR" altLang="en-US" sz="1100" dirty="0">
                <a:solidFill>
                  <a:prstClr val="white"/>
                </a:solidFill>
                <a:latin typeface="NotoSansCJKkr-Regular" panose="020B0500000000000000" pitchFamily="34" charset="-127"/>
                <a:ea typeface="NotoSansCJKkr-Regular" panose="020B0500000000000000" pitchFamily="34" charset="-127"/>
              </a:rPr>
              <a:t>인 프로젝트의 문제를 알았습니다</a:t>
            </a:r>
            <a:r>
              <a:rPr lang="en-US" altLang="ko-KR" sz="1100" dirty="0">
                <a:solidFill>
                  <a:prstClr val="white"/>
                </a:solidFill>
                <a:latin typeface="NotoSansCJKkr-Regular" panose="020B0500000000000000" pitchFamily="34" charset="-127"/>
                <a:ea typeface="NotoSansCJKkr-Regular" panose="020B0500000000000000" pitchFamily="34" charset="-127"/>
              </a:rPr>
              <a:t>.</a:t>
            </a:r>
            <a:endParaRPr lang="ko-KR" altLang="en-US" sz="1100" dirty="0">
              <a:solidFill>
                <a:prstClr val="white"/>
              </a:solidFill>
              <a:latin typeface="NotoSansCJKkr-Regular" panose="020B0500000000000000" pitchFamily="34" charset="-127"/>
              <a:ea typeface="NotoSansCJKkr-Regular" panose="020B0500000000000000" pitchFamily="34" charset="-127"/>
            </a:endParaRP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07B7A425-20B8-4941-BF04-1B9A8CEA161A}"/>
              </a:ext>
            </a:extLst>
          </p:cNvPr>
          <p:cNvSpPr/>
          <p:nvPr/>
        </p:nvSpPr>
        <p:spPr>
          <a:xfrm>
            <a:off x="616960" y="2805523"/>
            <a:ext cx="3120105" cy="3332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indent="-228600">
              <a:lnSpc>
                <a:spcPct val="150000"/>
              </a:lnSpc>
              <a:buAutoNum type="arabicPeriod"/>
            </a:pPr>
            <a:r>
              <a:rPr lang="ko-KR" altLang="en-US" sz="1100" dirty="0">
                <a:solidFill>
                  <a:prstClr val="white"/>
                </a:solidFill>
                <a:latin typeface="NotoSansCJKkr-Regular" panose="020B0500000000000000" pitchFamily="34" charset="-127"/>
                <a:ea typeface="NotoSansCJKkr-Regular" panose="020B0500000000000000" pitchFamily="34" charset="-127"/>
              </a:rPr>
              <a:t>부족했던 자바에 대한 공부</a:t>
            </a:r>
            <a:endParaRPr lang="en-US" altLang="ko-KR" sz="1100" dirty="0">
              <a:solidFill>
                <a:prstClr val="white"/>
              </a:solidFill>
              <a:latin typeface="NotoSansCJKkr-Regular" panose="020B0500000000000000" pitchFamily="34" charset="-127"/>
              <a:ea typeface="NotoSansCJKkr-Regular" panose="020B0500000000000000" pitchFamily="34" charset="-127"/>
            </a:endParaRPr>
          </a:p>
          <a:p>
            <a:pPr marL="228600" indent="-228600">
              <a:lnSpc>
                <a:spcPct val="150000"/>
              </a:lnSpc>
              <a:buAutoNum type="arabicPeriod"/>
            </a:pPr>
            <a:endParaRPr lang="en-US" altLang="ko-KR" sz="1100" dirty="0">
              <a:solidFill>
                <a:prstClr val="white"/>
              </a:solidFill>
              <a:latin typeface="NotoSansCJKkr-Regular" panose="020B0500000000000000" pitchFamily="34" charset="-127"/>
              <a:ea typeface="NotoSansCJKkr-Regular" panose="020B0500000000000000" pitchFamily="34" charset="-127"/>
            </a:endParaRPr>
          </a:p>
          <a:p>
            <a:pPr marL="228600" indent="-228600">
              <a:lnSpc>
                <a:spcPct val="150000"/>
              </a:lnSpc>
              <a:buAutoNum type="arabicPeriod"/>
            </a:pPr>
            <a:r>
              <a:rPr lang="ko-KR" altLang="en-US" sz="1100" dirty="0">
                <a:solidFill>
                  <a:prstClr val="white"/>
                </a:solidFill>
                <a:latin typeface="NotoSansCJKkr-Regular" panose="020B0500000000000000" pitchFamily="34" charset="-127"/>
                <a:ea typeface="NotoSansCJKkr-Regular" panose="020B0500000000000000" pitchFamily="34" charset="-127"/>
              </a:rPr>
              <a:t>프론트 개발의 중요성</a:t>
            </a:r>
          </a:p>
        </p:txBody>
      </p:sp>
      <p:sp>
        <p:nvSpPr>
          <p:cNvPr id="16" name="사각형: 둥근 모서리 55">
            <a:extLst>
              <a:ext uri="{FF2B5EF4-FFF2-40B4-BE49-F238E27FC236}">
                <a16:creationId xmlns:a16="http://schemas.microsoft.com/office/drawing/2014/main" id="{EF68F19E-DA3D-4C27-9281-9AEA5F626D72}"/>
              </a:ext>
            </a:extLst>
          </p:cNvPr>
          <p:cNvSpPr/>
          <p:nvPr/>
        </p:nvSpPr>
        <p:spPr>
          <a:xfrm>
            <a:off x="619992" y="1055012"/>
            <a:ext cx="1711728" cy="333289"/>
          </a:xfrm>
          <a:prstGeom prst="roundRect">
            <a:avLst>
              <a:gd name="adj" fmla="val 50000"/>
            </a:avLst>
          </a:prstGeom>
          <a:noFill/>
          <a:ln>
            <a:solidFill>
              <a:srgbClr val="F39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defRPr/>
            </a:pPr>
            <a:r>
              <a:rPr lang="en-US" altLang="ko-KR" sz="1400" b="1" dirty="0">
                <a:solidFill>
                  <a:srgbClr val="F3929D"/>
                </a:solidFill>
                <a:latin typeface="NotoSansMonoCJKkr-Bold" panose="020B0800000000000000" pitchFamily="34" charset="-127"/>
                <a:ea typeface="NotoSansMonoCJKkr-Bold" panose="020B0800000000000000" pitchFamily="34" charset="-127"/>
              </a:rPr>
              <a:t>1</a:t>
            </a:r>
            <a:r>
              <a:rPr lang="ko-KR" altLang="en-US" sz="1400" b="1" dirty="0">
                <a:solidFill>
                  <a:srgbClr val="F3929D"/>
                </a:solidFill>
                <a:latin typeface="NotoSansMonoCJKkr-Bold" panose="020B0800000000000000" pitchFamily="34" charset="-127"/>
                <a:ea typeface="NotoSansMonoCJKkr-Bold" panose="020B0800000000000000" pitchFamily="34" charset="-127"/>
              </a:rPr>
              <a:t>인 프로젝트</a:t>
            </a:r>
            <a:endParaRPr lang="en-US" altLang="ko-KR" sz="1050" dirty="0">
              <a:solidFill>
                <a:srgbClr val="F3929D"/>
              </a:solidFill>
              <a:latin typeface="NotoSansMonoCJKkr-Bold" panose="020B0800000000000000" pitchFamily="34" charset="-127"/>
              <a:ea typeface="NotoSansMonoCJKkr-Bold" panose="020B0800000000000000" pitchFamily="34" charset="-127"/>
            </a:endParaRPr>
          </a:p>
        </p:txBody>
      </p:sp>
      <p:sp>
        <p:nvSpPr>
          <p:cNvPr id="17" name="사각형: 둥근 모서리 56">
            <a:extLst>
              <a:ext uri="{FF2B5EF4-FFF2-40B4-BE49-F238E27FC236}">
                <a16:creationId xmlns:a16="http://schemas.microsoft.com/office/drawing/2014/main" id="{F1474A9A-1597-4CDB-AF1C-2707F34D7530}"/>
              </a:ext>
            </a:extLst>
          </p:cNvPr>
          <p:cNvSpPr/>
          <p:nvPr/>
        </p:nvSpPr>
        <p:spPr>
          <a:xfrm>
            <a:off x="616960" y="2084699"/>
            <a:ext cx="2602490" cy="333289"/>
          </a:xfrm>
          <a:prstGeom prst="roundRect">
            <a:avLst>
              <a:gd name="adj" fmla="val 50000"/>
            </a:avLst>
          </a:prstGeom>
          <a:noFill/>
          <a:ln>
            <a:solidFill>
              <a:srgbClr val="F39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defRPr/>
            </a:pPr>
            <a:r>
              <a:rPr lang="en-US" altLang="ko-KR" sz="1400" b="1" dirty="0">
                <a:solidFill>
                  <a:srgbClr val="F3929D"/>
                </a:solidFill>
                <a:latin typeface="NotoSansMonoCJKkr-Bold" panose="020B0800000000000000" pitchFamily="34" charset="-127"/>
                <a:ea typeface="NotoSansMonoCJKkr-Bold" panose="020B0800000000000000" pitchFamily="34" charset="-127"/>
              </a:rPr>
              <a:t>JAVA</a:t>
            </a:r>
            <a:r>
              <a:rPr lang="ko-KR" altLang="en-US" sz="1400" b="1" dirty="0">
                <a:solidFill>
                  <a:srgbClr val="F3929D"/>
                </a:solidFill>
                <a:latin typeface="NotoSansMonoCJKkr-Bold" panose="020B0800000000000000" pitchFamily="34" charset="-127"/>
                <a:ea typeface="NotoSansMonoCJKkr-Bold" panose="020B0800000000000000" pitchFamily="34" charset="-127"/>
              </a:rPr>
              <a:t>와 </a:t>
            </a:r>
            <a:r>
              <a:rPr lang="en-US" altLang="ko-KR" sz="1400" b="1" dirty="0">
                <a:solidFill>
                  <a:srgbClr val="F3929D"/>
                </a:solidFill>
                <a:latin typeface="NotoSansMonoCJKkr-Bold" panose="020B0800000000000000" pitchFamily="34" charset="-127"/>
                <a:ea typeface="NotoSansMonoCJKkr-Bold" panose="020B0800000000000000" pitchFamily="34" charset="-127"/>
              </a:rPr>
              <a:t>UI</a:t>
            </a:r>
            <a:r>
              <a:rPr lang="ko-KR" altLang="en-US" sz="1400" b="1" dirty="0">
                <a:solidFill>
                  <a:srgbClr val="F3929D"/>
                </a:solidFill>
                <a:latin typeface="NotoSansMonoCJKkr-Bold" panose="020B0800000000000000" pitchFamily="34" charset="-127"/>
                <a:ea typeface="NotoSansMonoCJKkr-Bold" panose="020B0800000000000000" pitchFamily="34" charset="-127"/>
              </a:rPr>
              <a:t>에 대한 다양한 공부</a:t>
            </a:r>
            <a:endParaRPr lang="en-US" altLang="ko-KR" sz="1050" dirty="0">
              <a:solidFill>
                <a:srgbClr val="F3929D"/>
              </a:solidFill>
              <a:latin typeface="NotoSansMonoCJKkr-Bold" panose="020B0800000000000000" pitchFamily="34" charset="-127"/>
              <a:ea typeface="NotoSansMonoCJKkr-Bold" panose="020B0800000000000000" pitchFamily="34" charset="-127"/>
            </a:endParaRPr>
          </a:p>
        </p:txBody>
      </p:sp>
      <p:sp>
        <p:nvSpPr>
          <p:cNvPr id="9" name="사각형: 둥근 모서리 56">
            <a:extLst>
              <a:ext uri="{FF2B5EF4-FFF2-40B4-BE49-F238E27FC236}">
                <a16:creationId xmlns:a16="http://schemas.microsoft.com/office/drawing/2014/main" id="{9C96FB95-0EEF-46BD-92DD-921E1784FACA}"/>
              </a:ext>
            </a:extLst>
          </p:cNvPr>
          <p:cNvSpPr/>
          <p:nvPr/>
        </p:nvSpPr>
        <p:spPr>
          <a:xfrm>
            <a:off x="616960" y="3626444"/>
            <a:ext cx="1316615" cy="333289"/>
          </a:xfrm>
          <a:prstGeom prst="roundRect">
            <a:avLst>
              <a:gd name="adj" fmla="val 50000"/>
            </a:avLst>
          </a:prstGeom>
          <a:noFill/>
          <a:ln>
            <a:solidFill>
              <a:srgbClr val="F39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defRPr/>
            </a:pPr>
            <a:r>
              <a:rPr lang="ko-KR" altLang="en-US" sz="1400" b="1" dirty="0">
                <a:solidFill>
                  <a:srgbClr val="F3929D"/>
                </a:solidFill>
                <a:latin typeface="NotoSansMonoCJKkr-Bold" panose="020B0800000000000000" pitchFamily="34" charset="-127"/>
                <a:ea typeface="NotoSansMonoCJKkr-Bold" panose="020B0800000000000000" pitchFamily="34" charset="-127"/>
              </a:rPr>
              <a:t>재밌었습니다</a:t>
            </a:r>
            <a:r>
              <a:rPr lang="en-US" altLang="ko-KR" sz="1400" b="1" dirty="0">
                <a:solidFill>
                  <a:srgbClr val="F3929D"/>
                </a:solidFill>
                <a:latin typeface="NotoSansMonoCJKkr-Bold" panose="020B0800000000000000" pitchFamily="34" charset="-127"/>
                <a:ea typeface="NotoSansMonoCJKkr-Bold" panose="020B0800000000000000" pitchFamily="34" charset="-127"/>
              </a:rPr>
              <a:t>.</a:t>
            </a:r>
            <a:endParaRPr lang="en-US" altLang="ko-KR" sz="1050" dirty="0">
              <a:solidFill>
                <a:srgbClr val="F3929D"/>
              </a:solidFill>
              <a:latin typeface="NotoSansMonoCJKkr-Bold" panose="020B0800000000000000" pitchFamily="34" charset="-127"/>
              <a:ea typeface="NotoSansMonoCJKkr-Bold" panose="020B0800000000000000" pitchFamily="34" charset="-127"/>
            </a:endParaRP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00432F37-EE52-4859-9AD4-04C038F2336D}"/>
              </a:ext>
            </a:extLst>
          </p:cNvPr>
          <p:cNvSpPr/>
          <p:nvPr/>
        </p:nvSpPr>
        <p:spPr>
          <a:xfrm>
            <a:off x="553550" y="4072983"/>
            <a:ext cx="4456600" cy="6337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ko-KR" altLang="en-US" sz="1100" dirty="0">
                <a:solidFill>
                  <a:prstClr val="white"/>
                </a:solidFill>
                <a:latin typeface="NotoSansCJKkr-Regular" panose="020B0500000000000000" pitchFamily="34" charset="-127"/>
                <a:ea typeface="NotoSansCJKkr-Regular" panose="020B0500000000000000" pitchFamily="34" charset="-127"/>
              </a:rPr>
              <a:t>비록 미완이지만  저만의 주제로 스스로 설계하고 공부하며 만들던 것이</a:t>
            </a:r>
            <a:endParaRPr lang="en-US" altLang="ko-KR" sz="1100" dirty="0">
              <a:solidFill>
                <a:prstClr val="white"/>
              </a:solidFill>
              <a:latin typeface="NotoSansCJKkr-Regular" panose="020B0500000000000000" pitchFamily="34" charset="-127"/>
              <a:ea typeface="NotoSansCJKkr-Regular" panose="020B0500000000000000" pitchFamily="34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100" dirty="0">
                <a:solidFill>
                  <a:prstClr val="white"/>
                </a:solidFill>
                <a:latin typeface="NotoSansCJKkr-Regular" panose="020B0500000000000000" pitchFamily="34" charset="-127"/>
                <a:ea typeface="NotoSansCJKkr-Regular" panose="020B0500000000000000" pitchFamily="34" charset="-127"/>
              </a:rPr>
              <a:t>즐거웠습니다</a:t>
            </a:r>
            <a:r>
              <a:rPr lang="en-US" altLang="ko-KR" sz="1100" dirty="0">
                <a:solidFill>
                  <a:prstClr val="white"/>
                </a:solidFill>
                <a:latin typeface="NotoSansCJKkr-Regular" panose="020B0500000000000000" pitchFamily="34" charset="-127"/>
                <a:ea typeface="NotoSansCJKkr-Regular" panose="020B0500000000000000" pitchFamily="34" charset="-127"/>
              </a:rPr>
              <a:t>.</a:t>
            </a:r>
            <a:endParaRPr lang="ko-KR" altLang="en-US" sz="1100" dirty="0">
              <a:solidFill>
                <a:prstClr val="white"/>
              </a:solidFill>
              <a:latin typeface="NotoSansCJKkr-Regular" panose="020B0500000000000000" pitchFamily="34" charset="-127"/>
              <a:ea typeface="NotoSansCJKkr-Regular" panose="020B0500000000000000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98517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6" grpId="0" animBg="1"/>
      <p:bldP spid="17" grpId="0" animBg="1"/>
      <p:bldP spid="9" grpId="0" animBg="1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A2B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타원 25">
            <a:extLst>
              <a:ext uri="{FF2B5EF4-FFF2-40B4-BE49-F238E27FC236}">
                <a16:creationId xmlns:a16="http://schemas.microsoft.com/office/drawing/2014/main" id="{C9ECC7E7-7BC5-4F1C-B1A7-15EADC9667C2}"/>
              </a:ext>
            </a:extLst>
          </p:cNvPr>
          <p:cNvSpPr/>
          <p:nvPr/>
        </p:nvSpPr>
        <p:spPr>
          <a:xfrm rot="10800000" flipV="1">
            <a:off x="5212360" y="1613946"/>
            <a:ext cx="1902815" cy="1902815"/>
          </a:xfrm>
          <a:prstGeom prst="ellipse">
            <a:avLst/>
          </a:prstGeom>
          <a:noFill/>
          <a:ln w="381000">
            <a:gradFill flip="none" rotWithShape="1">
              <a:gsLst>
                <a:gs pos="35000">
                  <a:schemeClr val="bg1">
                    <a:alpha val="0"/>
                  </a:schemeClr>
                </a:gs>
                <a:gs pos="80000">
                  <a:schemeClr val="bg1">
                    <a:alpha val="9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ko-KR" altLang="en-US" sz="2000" b="1" dirty="0" err="1">
                <a:solidFill>
                  <a:prstClr val="white"/>
                </a:solidFill>
                <a:latin typeface="NotoSansMonoCJKkr-Bold" panose="020B0800000000000000" pitchFamily="34" charset="-127"/>
                <a:ea typeface="NotoSansMonoCJKkr-Bold" panose="020B0800000000000000" pitchFamily="34" charset="-127"/>
                <a:cs typeface="Aharoni" panose="02010803020104030203" pitchFamily="2" charset="-79"/>
              </a:rPr>
              <a:t>플랫포밍</a:t>
            </a:r>
            <a:endParaRPr lang="en-US" altLang="ko-KR" sz="200" b="1" dirty="0">
              <a:solidFill>
                <a:prstClr val="white"/>
              </a:solidFill>
              <a:latin typeface="NotoSansMonoCJKkr-Bold" panose="020B0800000000000000" pitchFamily="34" charset="-127"/>
              <a:ea typeface="NotoSansMonoCJKkr-Bold" panose="020B0800000000000000" pitchFamily="34" charset="-127"/>
              <a:cs typeface="Aharoni" panose="02010803020104030203" pitchFamily="2" charset="-79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3522842" y="3899669"/>
            <a:ext cx="5281849" cy="835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latinLnBrk="0">
              <a:lnSpc>
                <a:spcPct val="150000"/>
              </a:lnSpc>
              <a:defRPr/>
            </a:pPr>
            <a:r>
              <a:rPr lang="ko-KR" altLang="en-US" sz="3600" b="1" i="1" kern="0" dirty="0">
                <a:solidFill>
                  <a:prstClr val="white"/>
                </a:solidFill>
                <a:latin typeface="NotoSansMonoCJKkr-Bold" panose="020B0800000000000000" pitchFamily="34" charset="-127"/>
                <a:ea typeface="NotoSansMonoCJKkr-Bold" panose="020B0800000000000000" pitchFamily="34" charset="-127"/>
              </a:rPr>
              <a:t>감사합니다</a:t>
            </a:r>
            <a:endParaRPr lang="en-US" altLang="ko-KR" i="1" kern="0" dirty="0">
              <a:solidFill>
                <a:prstClr val="white"/>
              </a:solidFill>
              <a:latin typeface="NotoSansMonoCJKkr-Bold" panose="020B0800000000000000" pitchFamily="34" charset="-127"/>
              <a:ea typeface="NotoSansMonoCJKkr-Bold" panose="020B0800000000000000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996709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A2B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직사각형 23">
            <a:extLst>
              <a:ext uri="{FF2B5EF4-FFF2-40B4-BE49-F238E27FC236}">
                <a16:creationId xmlns:a16="http://schemas.microsoft.com/office/drawing/2014/main" id="{FBD41BC9-AB44-4F79-BDB3-73AEAC2802FC}"/>
              </a:ext>
            </a:extLst>
          </p:cNvPr>
          <p:cNvSpPr/>
          <p:nvPr/>
        </p:nvSpPr>
        <p:spPr>
          <a:xfrm>
            <a:off x="0" y="-29461"/>
            <a:ext cx="12191999" cy="66808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2" latinLnBrk="0">
              <a:defRPr/>
            </a:pPr>
            <a:r>
              <a:rPr lang="en-US" altLang="ko-KR" sz="2400" b="1" kern="0" dirty="0">
                <a:solidFill>
                  <a:srgbClr val="E7E6E6">
                    <a:lumMod val="25000"/>
                  </a:srgbClr>
                </a:solidFill>
                <a:latin typeface="NotoSansMonoCJKkr-Bold" panose="020B0800000000000000" pitchFamily="34" charset="-127"/>
                <a:ea typeface="NotoSansMonoCJKkr-Bold" panose="020B0800000000000000" pitchFamily="34" charset="-127"/>
              </a:rPr>
              <a:t>Page.0 </a:t>
            </a:r>
            <a:r>
              <a:rPr lang="ko-KR" altLang="en-US" sz="2400" b="1" kern="0" dirty="0">
                <a:solidFill>
                  <a:srgbClr val="E7E6E6">
                    <a:lumMod val="25000"/>
                  </a:srgbClr>
                </a:solidFill>
                <a:latin typeface="NotoSansMonoCJKkr-Bold" panose="020B0800000000000000" pitchFamily="34" charset="-127"/>
                <a:ea typeface="NotoSansMonoCJKkr-Bold" panose="020B0800000000000000" pitchFamily="34" charset="-127"/>
              </a:rPr>
              <a:t>목차</a:t>
            </a:r>
            <a:endParaRPr lang="ko-KR" altLang="en-US" sz="6600" kern="0" dirty="0">
              <a:solidFill>
                <a:prstClr val="white">
                  <a:lumMod val="75000"/>
                </a:prstClr>
              </a:solidFill>
              <a:latin typeface="NotoSansMonoCJKkr-Bold" panose="020B0800000000000000" pitchFamily="34" charset="-127"/>
              <a:ea typeface="NotoSansMonoCJKkr-Bold" panose="020B0800000000000000" pitchFamily="34" charset="-127"/>
            </a:endParaRPr>
          </a:p>
        </p:txBody>
      </p:sp>
      <p:sp>
        <p:nvSpPr>
          <p:cNvPr id="13" name="타원 12">
            <a:extLst>
              <a:ext uri="{FF2B5EF4-FFF2-40B4-BE49-F238E27FC236}">
                <a16:creationId xmlns:a16="http://schemas.microsoft.com/office/drawing/2014/main" id="{C9ECC7E7-7BC5-4F1C-B1A7-15EADC9667C2}"/>
              </a:ext>
            </a:extLst>
          </p:cNvPr>
          <p:cNvSpPr/>
          <p:nvPr/>
        </p:nvSpPr>
        <p:spPr>
          <a:xfrm>
            <a:off x="1351560" y="2098417"/>
            <a:ext cx="1846730" cy="1846730"/>
          </a:xfrm>
          <a:prstGeom prst="ellipse">
            <a:avLst/>
          </a:prstGeom>
          <a:noFill/>
          <a:ln w="381000">
            <a:gradFill flip="none" rotWithShape="1">
              <a:gsLst>
                <a:gs pos="35000">
                  <a:schemeClr val="bg1">
                    <a:alpha val="0"/>
                  </a:schemeClr>
                </a:gs>
                <a:gs pos="80000">
                  <a:schemeClr val="bg1">
                    <a:alpha val="59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ko-KR" altLang="en-US" sz="3600" b="1" dirty="0">
                <a:solidFill>
                  <a:prstClr val="white"/>
                </a:solidFill>
                <a:latin typeface="NotoSansMonoCJKkr-Bold" panose="020B0800000000000000" pitchFamily="34" charset="-127"/>
                <a:ea typeface="NotoSansMonoCJKkr-Bold" panose="020B0800000000000000" pitchFamily="34" charset="-127"/>
                <a:cs typeface="Aharoni" panose="02010803020104030203" pitchFamily="2" charset="-79"/>
              </a:rPr>
              <a:t>목적</a:t>
            </a:r>
            <a:endParaRPr lang="en-US" altLang="ko-KR" sz="600" b="1" dirty="0">
              <a:solidFill>
                <a:prstClr val="white"/>
              </a:solidFill>
              <a:latin typeface="NotoSansMonoCJKkr-Bold" panose="020B0800000000000000" pitchFamily="34" charset="-127"/>
              <a:ea typeface="NotoSansMonoCJKkr-Bold" panose="020B0800000000000000" pitchFamily="34" charset="-127"/>
              <a:cs typeface="Aharoni" panose="02010803020104030203" pitchFamily="2" charset="-79"/>
            </a:endParaRPr>
          </a:p>
        </p:txBody>
      </p:sp>
      <p:sp>
        <p:nvSpPr>
          <p:cNvPr id="14" name="원호 13">
            <a:extLst>
              <a:ext uri="{FF2B5EF4-FFF2-40B4-BE49-F238E27FC236}">
                <a16:creationId xmlns:a16="http://schemas.microsoft.com/office/drawing/2014/main" id="{B923FCEB-333F-4047-9E2A-9D85D86C2122}"/>
              </a:ext>
            </a:extLst>
          </p:cNvPr>
          <p:cNvSpPr/>
          <p:nvPr/>
        </p:nvSpPr>
        <p:spPr>
          <a:xfrm>
            <a:off x="1351560" y="2098417"/>
            <a:ext cx="1846730" cy="1846730"/>
          </a:xfrm>
          <a:prstGeom prst="arc">
            <a:avLst>
              <a:gd name="adj1" fmla="val 16200000"/>
              <a:gd name="adj2" fmla="val 10800000"/>
            </a:avLst>
          </a:prstGeom>
          <a:noFill/>
          <a:ln w="3810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FCD0DAA3-734E-4076-8D1A-8181E46E502A}"/>
              </a:ext>
            </a:extLst>
          </p:cNvPr>
          <p:cNvSpPr/>
          <p:nvPr/>
        </p:nvSpPr>
        <p:spPr>
          <a:xfrm>
            <a:off x="1153635" y="4424358"/>
            <a:ext cx="2242580" cy="704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ko-KR" altLang="en-US" sz="1400" b="1" dirty="0">
                <a:solidFill>
                  <a:prstClr val="white"/>
                </a:solidFill>
                <a:latin typeface="NotoSansCJKkr-Regular" panose="020B0500000000000000" pitchFamily="34" charset="-127"/>
                <a:ea typeface="NotoSansCJKkr-Regular" panose="020B0500000000000000" pitchFamily="34" charset="-127"/>
              </a:rPr>
              <a:t>주요 구현 목표</a:t>
            </a:r>
            <a:endParaRPr lang="en-US" altLang="ko-KR" sz="1400" b="1" dirty="0">
              <a:solidFill>
                <a:prstClr val="white"/>
              </a:solidFill>
              <a:latin typeface="NotoSansCJKkr-Regular" panose="020B0500000000000000" pitchFamily="34" charset="-127"/>
              <a:ea typeface="NotoSansCJKkr-Regular" panose="020B0500000000000000" pitchFamily="34" charset="-127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ko-KR" altLang="en-US" sz="1400" b="1" dirty="0">
                <a:solidFill>
                  <a:prstClr val="white"/>
                </a:solidFill>
                <a:latin typeface="NotoSansCJKkr-Regular" panose="020B0500000000000000" pitchFamily="34" charset="-127"/>
                <a:ea typeface="NotoSansCJKkr-Regular" panose="020B0500000000000000" pitchFamily="34" charset="-127"/>
              </a:rPr>
              <a:t>변동사항</a:t>
            </a:r>
            <a:endParaRPr lang="en-US" altLang="ko-KR" sz="1400" b="1" dirty="0">
              <a:solidFill>
                <a:prstClr val="white"/>
              </a:solidFill>
              <a:latin typeface="NotoSansCJKkr-Regular" panose="020B0500000000000000" pitchFamily="34" charset="-127"/>
              <a:ea typeface="NotoSansCJKkr-Regular" panose="020B0500000000000000" pitchFamily="34" charset="-127"/>
            </a:endParaRPr>
          </a:p>
        </p:txBody>
      </p:sp>
      <p:sp>
        <p:nvSpPr>
          <p:cNvPr id="17" name="타원 16">
            <a:extLst>
              <a:ext uri="{FF2B5EF4-FFF2-40B4-BE49-F238E27FC236}">
                <a16:creationId xmlns:a16="http://schemas.microsoft.com/office/drawing/2014/main" id="{DAECC437-63D7-47BC-93A9-009EE355E365}"/>
              </a:ext>
            </a:extLst>
          </p:cNvPr>
          <p:cNvSpPr/>
          <p:nvPr/>
        </p:nvSpPr>
        <p:spPr>
          <a:xfrm>
            <a:off x="4983107" y="2098417"/>
            <a:ext cx="1846730" cy="1846730"/>
          </a:xfrm>
          <a:prstGeom prst="ellipse">
            <a:avLst/>
          </a:prstGeom>
          <a:noFill/>
          <a:ln w="381000">
            <a:gradFill flip="none" rotWithShape="1">
              <a:gsLst>
                <a:gs pos="35000">
                  <a:schemeClr val="bg1">
                    <a:alpha val="0"/>
                  </a:schemeClr>
                </a:gs>
                <a:gs pos="80000">
                  <a:schemeClr val="bg1">
                    <a:alpha val="59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ko-KR" altLang="en-US" sz="3600" b="1" dirty="0">
                <a:solidFill>
                  <a:prstClr val="white"/>
                </a:solidFill>
                <a:latin typeface="NotoSansMonoCJKkr-Bold" panose="020B0800000000000000" pitchFamily="34" charset="-127"/>
                <a:ea typeface="NotoSansMonoCJKkr-Bold" panose="020B0800000000000000" pitchFamily="34" charset="-127"/>
                <a:cs typeface="Aharoni" panose="02010803020104030203" pitchFamily="2" charset="-79"/>
              </a:rPr>
              <a:t>작업</a:t>
            </a:r>
            <a:endParaRPr lang="en-US" altLang="ko-KR" sz="600" b="1" dirty="0">
              <a:solidFill>
                <a:prstClr val="white"/>
              </a:solidFill>
              <a:latin typeface="NotoSansMonoCJKkr-Bold" panose="020B0800000000000000" pitchFamily="34" charset="-127"/>
              <a:ea typeface="NotoSansMonoCJKkr-Bold" panose="020B0800000000000000" pitchFamily="34" charset="-127"/>
              <a:cs typeface="Aharoni" panose="02010803020104030203" pitchFamily="2" charset="-79"/>
            </a:endParaRPr>
          </a:p>
        </p:txBody>
      </p:sp>
      <p:sp>
        <p:nvSpPr>
          <p:cNvPr id="18" name="원호 17">
            <a:extLst>
              <a:ext uri="{FF2B5EF4-FFF2-40B4-BE49-F238E27FC236}">
                <a16:creationId xmlns:a16="http://schemas.microsoft.com/office/drawing/2014/main" id="{812664A1-F554-47EA-B58E-B7E943B4B8B1}"/>
              </a:ext>
            </a:extLst>
          </p:cNvPr>
          <p:cNvSpPr/>
          <p:nvPr/>
        </p:nvSpPr>
        <p:spPr>
          <a:xfrm>
            <a:off x="4983107" y="2098417"/>
            <a:ext cx="1846730" cy="1846730"/>
          </a:xfrm>
          <a:prstGeom prst="arc">
            <a:avLst>
              <a:gd name="adj1" fmla="val 16200000"/>
              <a:gd name="adj2" fmla="val 10800000"/>
            </a:avLst>
          </a:prstGeom>
          <a:noFill/>
          <a:ln w="3810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F24CECE7-238A-444D-B7FE-9780DD9AACC8}"/>
              </a:ext>
            </a:extLst>
          </p:cNvPr>
          <p:cNvSpPr/>
          <p:nvPr/>
        </p:nvSpPr>
        <p:spPr>
          <a:xfrm>
            <a:off x="4785182" y="4424358"/>
            <a:ext cx="2242580" cy="704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ko-KR" altLang="en-US" sz="1400" b="1" dirty="0">
                <a:solidFill>
                  <a:prstClr val="white"/>
                </a:solidFill>
                <a:latin typeface="NotoSansCJKkr-Regular" panose="020B0500000000000000" pitchFamily="34" charset="-127"/>
                <a:ea typeface="NotoSansCJKkr-Regular" panose="020B0500000000000000" pitchFamily="34" charset="-127"/>
              </a:rPr>
              <a:t>어째서 바뀌었나</a:t>
            </a:r>
            <a:r>
              <a:rPr lang="en-US" altLang="ko-KR" sz="1400" b="1" dirty="0">
                <a:solidFill>
                  <a:prstClr val="white"/>
                </a:solidFill>
                <a:latin typeface="NotoSansCJKkr-Regular" panose="020B0500000000000000" pitchFamily="34" charset="-127"/>
                <a:ea typeface="NotoSansCJKkr-Regular" panose="020B0500000000000000" pitchFamily="34" charset="-127"/>
              </a:rPr>
              <a:t>?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ko-KR" altLang="en-US" sz="1400" b="1" dirty="0">
                <a:solidFill>
                  <a:prstClr val="white"/>
                </a:solidFill>
                <a:latin typeface="NotoSansCJKkr-Regular" panose="020B0500000000000000" pitchFamily="34" charset="-127"/>
                <a:ea typeface="NotoSansCJKkr-Regular" panose="020B0500000000000000" pitchFamily="34" charset="-127"/>
              </a:rPr>
              <a:t>페이지별 작업내역</a:t>
            </a:r>
            <a:endParaRPr lang="en-US" altLang="ko-KR" sz="1400" b="1" dirty="0">
              <a:solidFill>
                <a:prstClr val="white"/>
              </a:solidFill>
              <a:latin typeface="NotoSansCJKkr-Regular" panose="020B0500000000000000" pitchFamily="34" charset="-127"/>
              <a:ea typeface="NotoSansCJKkr-Regular" panose="020B0500000000000000" pitchFamily="34" charset="-127"/>
            </a:endParaRPr>
          </a:p>
        </p:txBody>
      </p:sp>
      <p:sp>
        <p:nvSpPr>
          <p:cNvPr id="20" name="타원 19">
            <a:extLst>
              <a:ext uri="{FF2B5EF4-FFF2-40B4-BE49-F238E27FC236}">
                <a16:creationId xmlns:a16="http://schemas.microsoft.com/office/drawing/2014/main" id="{BCC1CA2B-CC09-4698-A59E-C1DBD65393DD}"/>
              </a:ext>
            </a:extLst>
          </p:cNvPr>
          <p:cNvSpPr/>
          <p:nvPr/>
        </p:nvSpPr>
        <p:spPr>
          <a:xfrm>
            <a:off x="8614654" y="2098417"/>
            <a:ext cx="1846730" cy="1846730"/>
          </a:xfrm>
          <a:prstGeom prst="ellipse">
            <a:avLst/>
          </a:prstGeom>
          <a:noFill/>
          <a:ln w="381000">
            <a:gradFill flip="none" rotWithShape="1">
              <a:gsLst>
                <a:gs pos="35000">
                  <a:schemeClr val="bg1">
                    <a:alpha val="0"/>
                  </a:schemeClr>
                </a:gs>
                <a:gs pos="80000">
                  <a:schemeClr val="bg1">
                    <a:alpha val="59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ko-KR" altLang="en-US" sz="3600" b="1" dirty="0">
                <a:solidFill>
                  <a:prstClr val="white"/>
                </a:solidFill>
                <a:latin typeface="NotoSansMonoCJKkr-Bold" panose="020B0800000000000000" pitchFamily="34" charset="-127"/>
                <a:ea typeface="NotoSansMonoCJKkr-Bold" panose="020B0800000000000000" pitchFamily="34" charset="-127"/>
                <a:cs typeface="Aharoni" panose="02010803020104030203" pitchFamily="2" charset="-79"/>
              </a:rPr>
              <a:t>결과</a:t>
            </a:r>
            <a:endParaRPr lang="en-US" altLang="ko-KR" sz="600" b="1" dirty="0">
              <a:solidFill>
                <a:prstClr val="white"/>
              </a:solidFill>
              <a:latin typeface="NotoSansMonoCJKkr-Bold" panose="020B0800000000000000" pitchFamily="34" charset="-127"/>
              <a:ea typeface="NotoSansMonoCJKkr-Bold" panose="020B0800000000000000" pitchFamily="34" charset="-127"/>
              <a:cs typeface="Aharoni" panose="02010803020104030203" pitchFamily="2" charset="-79"/>
            </a:endParaRPr>
          </a:p>
        </p:txBody>
      </p:sp>
      <p:sp>
        <p:nvSpPr>
          <p:cNvPr id="21" name="원호 20">
            <a:extLst>
              <a:ext uri="{FF2B5EF4-FFF2-40B4-BE49-F238E27FC236}">
                <a16:creationId xmlns:a16="http://schemas.microsoft.com/office/drawing/2014/main" id="{DB4CF0DC-4FF3-4CB5-9303-D9AA72D34F19}"/>
              </a:ext>
            </a:extLst>
          </p:cNvPr>
          <p:cNvSpPr/>
          <p:nvPr/>
        </p:nvSpPr>
        <p:spPr>
          <a:xfrm>
            <a:off x="8614654" y="2098417"/>
            <a:ext cx="1846730" cy="1846730"/>
          </a:xfrm>
          <a:prstGeom prst="arc">
            <a:avLst>
              <a:gd name="adj1" fmla="val 16200000"/>
              <a:gd name="adj2" fmla="val 10800000"/>
            </a:avLst>
          </a:prstGeom>
          <a:noFill/>
          <a:ln w="3810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2CE0F084-26EA-4E47-A4DD-CA689267821A}"/>
              </a:ext>
            </a:extLst>
          </p:cNvPr>
          <p:cNvSpPr/>
          <p:nvPr/>
        </p:nvSpPr>
        <p:spPr>
          <a:xfrm>
            <a:off x="8416729" y="4424358"/>
            <a:ext cx="2242580" cy="10275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ko-KR" altLang="en-US" sz="1400" b="1" dirty="0">
                <a:solidFill>
                  <a:prstClr val="white"/>
                </a:solidFill>
                <a:latin typeface="NotoSansCJKkr-Regular" panose="020B0500000000000000" pitchFamily="34" charset="-127"/>
                <a:ea typeface="NotoSansCJKkr-Regular" panose="020B0500000000000000" pitchFamily="34" charset="-127"/>
              </a:rPr>
              <a:t>영상</a:t>
            </a:r>
            <a:endParaRPr lang="en-US" altLang="ko-KR" sz="1400" b="1" dirty="0">
              <a:solidFill>
                <a:prstClr val="white"/>
              </a:solidFill>
              <a:latin typeface="NotoSansCJKkr-Regular" panose="020B0500000000000000" pitchFamily="34" charset="-127"/>
              <a:ea typeface="NotoSansCJKkr-Regular" panose="020B0500000000000000" pitchFamily="34" charset="-127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ko-KR" altLang="en-US" sz="1400" b="1" dirty="0">
                <a:solidFill>
                  <a:prstClr val="white"/>
                </a:solidFill>
                <a:latin typeface="NotoSansCJKkr-Regular" panose="020B0500000000000000" pitchFamily="34" charset="-127"/>
                <a:ea typeface="NotoSansCJKkr-Regular" panose="020B0500000000000000" pitchFamily="34" charset="-127"/>
              </a:rPr>
              <a:t>더 진행할 내용</a:t>
            </a:r>
            <a:endParaRPr lang="en-US" altLang="ko-KR" sz="1400" b="1" dirty="0">
              <a:solidFill>
                <a:prstClr val="white"/>
              </a:solidFill>
              <a:latin typeface="NotoSansCJKkr-Regular" panose="020B0500000000000000" pitchFamily="34" charset="-127"/>
              <a:ea typeface="NotoSansCJKkr-Regular" panose="020B0500000000000000" pitchFamily="34" charset="-127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ko-KR" altLang="en-US" sz="1400" b="1" dirty="0">
                <a:solidFill>
                  <a:prstClr val="white"/>
                </a:solidFill>
                <a:latin typeface="NotoSansCJKkr-Regular" panose="020B0500000000000000" pitchFamily="34" charset="-127"/>
                <a:ea typeface="NotoSansCJKkr-Regular" panose="020B0500000000000000" pitchFamily="34" charset="-127"/>
              </a:rPr>
              <a:t>마치며</a:t>
            </a:r>
            <a:endParaRPr lang="en-US" altLang="ko-KR" sz="1400" b="1" dirty="0">
              <a:solidFill>
                <a:prstClr val="white"/>
              </a:solidFill>
              <a:latin typeface="NotoSansCJKkr-Regular" panose="020B0500000000000000" pitchFamily="34" charset="-127"/>
              <a:ea typeface="NotoSansCJKkr-Regular" panose="020B0500000000000000" pitchFamily="34" charset="-127"/>
            </a:endParaRPr>
          </a:p>
        </p:txBody>
      </p:sp>
      <p:sp>
        <p:nvSpPr>
          <p:cNvPr id="23" name="사각형: 둥근 모서리 22">
            <a:extLst>
              <a:ext uri="{FF2B5EF4-FFF2-40B4-BE49-F238E27FC236}">
                <a16:creationId xmlns:a16="http://schemas.microsoft.com/office/drawing/2014/main" id="{D8F9401F-B6FA-43C7-BB65-8FDBC226DDF8}"/>
              </a:ext>
            </a:extLst>
          </p:cNvPr>
          <p:cNvSpPr/>
          <p:nvPr/>
        </p:nvSpPr>
        <p:spPr>
          <a:xfrm>
            <a:off x="5691319" y="788714"/>
            <a:ext cx="430306" cy="36000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233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A2B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직사각형 23">
            <a:extLst>
              <a:ext uri="{FF2B5EF4-FFF2-40B4-BE49-F238E27FC236}">
                <a16:creationId xmlns:a16="http://schemas.microsoft.com/office/drawing/2014/main" id="{FBD41BC9-AB44-4F79-BDB3-73AEAC2802FC}"/>
              </a:ext>
            </a:extLst>
          </p:cNvPr>
          <p:cNvSpPr/>
          <p:nvPr/>
        </p:nvSpPr>
        <p:spPr>
          <a:xfrm>
            <a:off x="0" y="-29461"/>
            <a:ext cx="12191999" cy="6680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2" latinLnBrk="0">
              <a:defRPr/>
            </a:pPr>
            <a:r>
              <a:rPr lang="en-US" altLang="ko-KR" sz="2400" b="1" kern="0" dirty="0">
                <a:solidFill>
                  <a:srgbClr val="E7E6E6">
                    <a:lumMod val="25000"/>
                  </a:srgbClr>
                </a:solidFill>
                <a:latin typeface="NotoSansMonoCJKkr-Bold" panose="020B0800000000000000" pitchFamily="34" charset="-127"/>
                <a:ea typeface="NotoSansMonoCJKkr-Bold" panose="020B0800000000000000" pitchFamily="34" charset="-127"/>
              </a:rPr>
              <a:t>Page.1 </a:t>
            </a:r>
            <a:r>
              <a:rPr lang="ko-KR" altLang="en-US" sz="2400" b="1" kern="0" dirty="0">
                <a:solidFill>
                  <a:srgbClr val="E7E6E6">
                    <a:lumMod val="25000"/>
                  </a:srgbClr>
                </a:solidFill>
                <a:latin typeface="NotoSansMonoCJKkr-Bold" panose="020B0800000000000000" pitchFamily="34" charset="-127"/>
                <a:ea typeface="NotoSansMonoCJKkr-Bold" panose="020B0800000000000000" pitchFamily="34" charset="-127"/>
              </a:rPr>
              <a:t>목적</a:t>
            </a:r>
            <a:r>
              <a:rPr lang="en-US" altLang="ko-KR" sz="2400" b="1" kern="0" dirty="0">
                <a:solidFill>
                  <a:srgbClr val="E7E6E6">
                    <a:lumMod val="25000"/>
                  </a:srgbClr>
                </a:solidFill>
                <a:latin typeface="NotoSansMonoCJKkr-Bold" panose="020B0800000000000000" pitchFamily="34" charset="-127"/>
                <a:ea typeface="NotoSansMonoCJKkr-Bold" panose="020B0800000000000000" pitchFamily="34" charset="-127"/>
              </a:rPr>
              <a:t>- </a:t>
            </a:r>
            <a:r>
              <a:rPr lang="ko-KR" altLang="en-US" sz="2400" b="1" kern="0" dirty="0">
                <a:solidFill>
                  <a:srgbClr val="E7E6E6">
                    <a:lumMod val="25000"/>
                  </a:srgbClr>
                </a:solidFill>
                <a:latin typeface="NotoSansMonoCJKkr-Bold" panose="020B0800000000000000" pitchFamily="34" charset="-127"/>
                <a:ea typeface="NotoSansMonoCJKkr-Bold" panose="020B0800000000000000" pitchFamily="34" charset="-127"/>
              </a:rPr>
              <a:t>주요 구현 목표</a:t>
            </a:r>
            <a:r>
              <a:rPr lang="en-US" altLang="ko-KR" sz="2400" b="1" kern="0" dirty="0">
                <a:solidFill>
                  <a:srgbClr val="E7E6E6">
                    <a:lumMod val="25000"/>
                  </a:srgbClr>
                </a:solidFill>
                <a:latin typeface="NotoSansMonoCJKkr-Bold" panose="020B0800000000000000" pitchFamily="34" charset="-127"/>
                <a:ea typeface="NotoSansMonoCJKkr-Bold" panose="020B0800000000000000" pitchFamily="34" charset="-127"/>
              </a:rPr>
              <a:t> </a:t>
            </a:r>
            <a:endParaRPr lang="ko-KR" altLang="en-US" sz="6600" kern="0" dirty="0">
              <a:solidFill>
                <a:prstClr val="white">
                  <a:lumMod val="75000"/>
                </a:prstClr>
              </a:solidFill>
              <a:latin typeface="NotoSansMonoCJKkr-Bold" panose="020B0800000000000000" pitchFamily="34" charset="-127"/>
              <a:ea typeface="NotoSansMonoCJKkr-Bold" panose="020B0800000000000000" pitchFamily="34" charset="-127"/>
            </a:endParaRPr>
          </a:p>
        </p:txBody>
      </p:sp>
      <p:sp>
        <p:nvSpPr>
          <p:cNvPr id="23" name="사각형: 둥근 모서리 22">
            <a:extLst>
              <a:ext uri="{FF2B5EF4-FFF2-40B4-BE49-F238E27FC236}">
                <a16:creationId xmlns:a16="http://schemas.microsoft.com/office/drawing/2014/main" id="{D8F9401F-B6FA-43C7-BB65-8FDBC226DDF8}"/>
              </a:ext>
            </a:extLst>
          </p:cNvPr>
          <p:cNvSpPr/>
          <p:nvPr/>
        </p:nvSpPr>
        <p:spPr>
          <a:xfrm>
            <a:off x="5691319" y="788714"/>
            <a:ext cx="430306" cy="36000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4" name="자유형: 도형 13">
            <a:extLst>
              <a:ext uri="{FF2B5EF4-FFF2-40B4-BE49-F238E27FC236}">
                <a16:creationId xmlns:a16="http://schemas.microsoft.com/office/drawing/2014/main" id="{1A9A5C93-0731-499E-8737-3BC48EDD5BDE}"/>
              </a:ext>
            </a:extLst>
          </p:cNvPr>
          <p:cNvSpPr/>
          <p:nvPr/>
        </p:nvSpPr>
        <p:spPr>
          <a:xfrm>
            <a:off x="723005" y="2438722"/>
            <a:ext cx="4763926" cy="2657662"/>
          </a:xfrm>
          <a:custGeom>
            <a:avLst/>
            <a:gdLst>
              <a:gd name="connsiteX0" fmla="*/ 203454 w 4097715"/>
              <a:gd name="connsiteY0" fmla="*/ 0 h 2286001"/>
              <a:gd name="connsiteX1" fmla="*/ 2082546 w 4097715"/>
              <a:gd name="connsiteY1" fmla="*/ 0 h 2286001"/>
              <a:gd name="connsiteX2" fmla="*/ 2286000 w 4097715"/>
              <a:gd name="connsiteY2" fmla="*/ 203454 h 2286001"/>
              <a:gd name="connsiteX3" fmla="*/ 2286000 w 4097715"/>
              <a:gd name="connsiteY3" fmla="*/ 1859714 h 2286001"/>
              <a:gd name="connsiteX4" fmla="*/ 2284800 w 4097715"/>
              <a:gd name="connsiteY4" fmla="*/ 1859714 h 2286001"/>
              <a:gd name="connsiteX5" fmla="*/ 2284800 w 4097715"/>
              <a:gd name="connsiteY5" fmla="*/ 1889078 h 2286001"/>
              <a:gd name="connsiteX6" fmla="*/ 2285718 w 4097715"/>
              <a:gd name="connsiteY6" fmla="*/ 1889078 h 2286001"/>
              <a:gd name="connsiteX7" fmla="*/ 2285718 w 4097715"/>
              <a:gd name="connsiteY7" fmla="*/ 2062381 h 2286001"/>
              <a:gd name="connsiteX8" fmla="*/ 2461620 w 4097715"/>
              <a:gd name="connsiteY8" fmla="*/ 2238283 h 2286001"/>
              <a:gd name="connsiteX9" fmla="*/ 4097715 w 4097715"/>
              <a:gd name="connsiteY9" fmla="*/ 2238283 h 2286001"/>
              <a:gd name="connsiteX10" fmla="*/ 4097715 w 4097715"/>
              <a:gd name="connsiteY10" fmla="*/ 2286001 h 2286001"/>
              <a:gd name="connsiteX11" fmla="*/ 2441455 w 4097715"/>
              <a:gd name="connsiteY11" fmla="*/ 2286001 h 2286001"/>
              <a:gd name="connsiteX12" fmla="*/ 2238001 w 4097715"/>
              <a:gd name="connsiteY12" fmla="*/ 2082547 h 2286001"/>
              <a:gd name="connsiteX13" fmla="*/ 2238001 w 4097715"/>
              <a:gd name="connsiteY13" fmla="*/ 1933252 h 2286001"/>
              <a:gd name="connsiteX14" fmla="*/ 2238000 w 4097715"/>
              <a:gd name="connsiteY14" fmla="*/ 1933252 h 2286001"/>
              <a:gd name="connsiteX15" fmla="*/ 2238000 w 4097715"/>
              <a:gd name="connsiteY15" fmla="*/ 1594852 h 2286001"/>
              <a:gd name="connsiteX16" fmla="*/ 2238282 w 4097715"/>
              <a:gd name="connsiteY16" fmla="*/ 1594852 h 2286001"/>
              <a:gd name="connsiteX17" fmla="*/ 2238282 w 4097715"/>
              <a:gd name="connsiteY17" fmla="*/ 223619 h 2286001"/>
              <a:gd name="connsiteX18" fmla="*/ 2062380 w 4097715"/>
              <a:gd name="connsiteY18" fmla="*/ 47717 h 2286001"/>
              <a:gd name="connsiteX19" fmla="*/ 223619 w 4097715"/>
              <a:gd name="connsiteY19" fmla="*/ 47717 h 2286001"/>
              <a:gd name="connsiteX20" fmla="*/ 47717 w 4097715"/>
              <a:gd name="connsiteY20" fmla="*/ 223619 h 2286001"/>
              <a:gd name="connsiteX21" fmla="*/ 47717 w 4097715"/>
              <a:gd name="connsiteY21" fmla="*/ 2062380 h 2286001"/>
              <a:gd name="connsiteX22" fmla="*/ 223619 w 4097715"/>
              <a:gd name="connsiteY22" fmla="*/ 2238282 h 2286001"/>
              <a:gd name="connsiteX23" fmla="*/ 1863770 w 4097715"/>
              <a:gd name="connsiteY23" fmla="*/ 2238282 h 2286001"/>
              <a:gd name="connsiteX24" fmla="*/ 1863770 w 4097715"/>
              <a:gd name="connsiteY24" fmla="*/ 2286000 h 2286001"/>
              <a:gd name="connsiteX25" fmla="*/ 203454 w 4097715"/>
              <a:gd name="connsiteY25" fmla="*/ 2286000 h 2286001"/>
              <a:gd name="connsiteX26" fmla="*/ 0 w 4097715"/>
              <a:gd name="connsiteY26" fmla="*/ 2082546 h 2286001"/>
              <a:gd name="connsiteX27" fmla="*/ 0 w 4097715"/>
              <a:gd name="connsiteY27" fmla="*/ 203454 h 2286001"/>
              <a:gd name="connsiteX28" fmla="*/ 203454 w 4097715"/>
              <a:gd name="connsiteY28" fmla="*/ 0 h 2286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4097715" h="2286001">
                <a:moveTo>
                  <a:pt x="203454" y="0"/>
                </a:moveTo>
                <a:lnTo>
                  <a:pt x="2082546" y="0"/>
                </a:lnTo>
                <a:cubicBezTo>
                  <a:pt x="2194911" y="0"/>
                  <a:pt x="2286000" y="91089"/>
                  <a:pt x="2286000" y="203454"/>
                </a:cubicBezTo>
                <a:lnTo>
                  <a:pt x="2286000" y="1859714"/>
                </a:lnTo>
                <a:lnTo>
                  <a:pt x="2284800" y="1859714"/>
                </a:lnTo>
                <a:lnTo>
                  <a:pt x="2284800" y="1889078"/>
                </a:lnTo>
                <a:lnTo>
                  <a:pt x="2285718" y="1889078"/>
                </a:lnTo>
                <a:lnTo>
                  <a:pt x="2285718" y="2062381"/>
                </a:lnTo>
                <a:cubicBezTo>
                  <a:pt x="2285718" y="2159529"/>
                  <a:pt x="2364472" y="2238283"/>
                  <a:pt x="2461620" y="2238283"/>
                </a:cubicBezTo>
                <a:lnTo>
                  <a:pt x="4097715" y="2238283"/>
                </a:lnTo>
                <a:lnTo>
                  <a:pt x="4097715" y="2286001"/>
                </a:lnTo>
                <a:lnTo>
                  <a:pt x="2441455" y="2286001"/>
                </a:lnTo>
                <a:cubicBezTo>
                  <a:pt x="2329090" y="2286001"/>
                  <a:pt x="2238001" y="2194912"/>
                  <a:pt x="2238001" y="2082547"/>
                </a:cubicBezTo>
                <a:lnTo>
                  <a:pt x="2238001" y="1933252"/>
                </a:lnTo>
                <a:lnTo>
                  <a:pt x="2238000" y="1933252"/>
                </a:lnTo>
                <a:lnTo>
                  <a:pt x="2238000" y="1594852"/>
                </a:lnTo>
                <a:lnTo>
                  <a:pt x="2238282" y="1594852"/>
                </a:lnTo>
                <a:lnTo>
                  <a:pt x="2238282" y="223619"/>
                </a:lnTo>
                <a:cubicBezTo>
                  <a:pt x="2238282" y="126471"/>
                  <a:pt x="2159528" y="47717"/>
                  <a:pt x="2062380" y="47717"/>
                </a:cubicBezTo>
                <a:lnTo>
                  <a:pt x="223619" y="47717"/>
                </a:lnTo>
                <a:cubicBezTo>
                  <a:pt x="126471" y="47717"/>
                  <a:pt x="47717" y="126471"/>
                  <a:pt x="47717" y="223619"/>
                </a:cubicBezTo>
                <a:lnTo>
                  <a:pt x="47717" y="2062380"/>
                </a:lnTo>
                <a:cubicBezTo>
                  <a:pt x="47717" y="2159528"/>
                  <a:pt x="126471" y="2238282"/>
                  <a:pt x="223619" y="2238282"/>
                </a:cubicBezTo>
                <a:lnTo>
                  <a:pt x="1863770" y="2238282"/>
                </a:lnTo>
                <a:lnTo>
                  <a:pt x="1863770" y="2286000"/>
                </a:lnTo>
                <a:lnTo>
                  <a:pt x="203454" y="2286000"/>
                </a:lnTo>
                <a:cubicBezTo>
                  <a:pt x="91089" y="2286000"/>
                  <a:pt x="0" y="2194911"/>
                  <a:pt x="0" y="2082546"/>
                </a:cubicBezTo>
                <a:lnTo>
                  <a:pt x="0" y="203454"/>
                </a:lnTo>
                <a:cubicBezTo>
                  <a:pt x="0" y="91089"/>
                  <a:pt x="91089" y="0"/>
                  <a:pt x="20345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5" name="자유형: 도형 20">
            <a:extLst>
              <a:ext uri="{FF2B5EF4-FFF2-40B4-BE49-F238E27FC236}">
                <a16:creationId xmlns:a16="http://schemas.microsoft.com/office/drawing/2014/main" id="{09DADAF7-8D72-414B-85B3-5828DFD4BE01}"/>
              </a:ext>
            </a:extLst>
          </p:cNvPr>
          <p:cNvSpPr/>
          <p:nvPr/>
        </p:nvSpPr>
        <p:spPr>
          <a:xfrm>
            <a:off x="3786771" y="2438721"/>
            <a:ext cx="4292453" cy="2657662"/>
          </a:xfrm>
          <a:custGeom>
            <a:avLst/>
            <a:gdLst>
              <a:gd name="connsiteX0" fmla="*/ 0 w 3692175"/>
              <a:gd name="connsiteY0" fmla="*/ 0 h 2286001"/>
              <a:gd name="connsiteX1" fmla="*/ 1677006 w 3692175"/>
              <a:gd name="connsiteY1" fmla="*/ 0 h 2286001"/>
              <a:gd name="connsiteX2" fmla="*/ 1880460 w 3692175"/>
              <a:gd name="connsiteY2" fmla="*/ 203454 h 2286001"/>
              <a:gd name="connsiteX3" fmla="*/ 1880460 w 3692175"/>
              <a:gd name="connsiteY3" fmla="*/ 1859714 h 2286001"/>
              <a:gd name="connsiteX4" fmla="*/ 1879260 w 3692175"/>
              <a:gd name="connsiteY4" fmla="*/ 1859714 h 2286001"/>
              <a:gd name="connsiteX5" fmla="*/ 1879260 w 3692175"/>
              <a:gd name="connsiteY5" fmla="*/ 1889078 h 2286001"/>
              <a:gd name="connsiteX6" fmla="*/ 1880178 w 3692175"/>
              <a:gd name="connsiteY6" fmla="*/ 1889078 h 2286001"/>
              <a:gd name="connsiteX7" fmla="*/ 1880178 w 3692175"/>
              <a:gd name="connsiteY7" fmla="*/ 2062381 h 2286001"/>
              <a:gd name="connsiteX8" fmla="*/ 2056080 w 3692175"/>
              <a:gd name="connsiteY8" fmla="*/ 2238283 h 2286001"/>
              <a:gd name="connsiteX9" fmla="*/ 3692175 w 3692175"/>
              <a:gd name="connsiteY9" fmla="*/ 2238283 h 2286001"/>
              <a:gd name="connsiteX10" fmla="*/ 3692175 w 3692175"/>
              <a:gd name="connsiteY10" fmla="*/ 2286001 h 2286001"/>
              <a:gd name="connsiteX11" fmla="*/ 2035915 w 3692175"/>
              <a:gd name="connsiteY11" fmla="*/ 2286001 h 2286001"/>
              <a:gd name="connsiteX12" fmla="*/ 1832461 w 3692175"/>
              <a:gd name="connsiteY12" fmla="*/ 2082547 h 2286001"/>
              <a:gd name="connsiteX13" fmla="*/ 1832461 w 3692175"/>
              <a:gd name="connsiteY13" fmla="*/ 1933252 h 2286001"/>
              <a:gd name="connsiteX14" fmla="*/ 1832460 w 3692175"/>
              <a:gd name="connsiteY14" fmla="*/ 1933252 h 2286001"/>
              <a:gd name="connsiteX15" fmla="*/ 1832460 w 3692175"/>
              <a:gd name="connsiteY15" fmla="*/ 1594852 h 2286001"/>
              <a:gd name="connsiteX16" fmla="*/ 1832742 w 3692175"/>
              <a:gd name="connsiteY16" fmla="*/ 1594852 h 2286001"/>
              <a:gd name="connsiteX17" fmla="*/ 1832742 w 3692175"/>
              <a:gd name="connsiteY17" fmla="*/ 223619 h 2286001"/>
              <a:gd name="connsiteX18" fmla="*/ 1656840 w 3692175"/>
              <a:gd name="connsiteY18" fmla="*/ 47717 h 2286001"/>
              <a:gd name="connsiteX19" fmla="*/ 0 w 3692175"/>
              <a:gd name="connsiteY19" fmla="*/ 47717 h 2286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692175" h="2286001">
                <a:moveTo>
                  <a:pt x="0" y="0"/>
                </a:moveTo>
                <a:lnTo>
                  <a:pt x="1677006" y="0"/>
                </a:lnTo>
                <a:cubicBezTo>
                  <a:pt x="1789371" y="0"/>
                  <a:pt x="1880460" y="91089"/>
                  <a:pt x="1880460" y="203454"/>
                </a:cubicBezTo>
                <a:lnTo>
                  <a:pt x="1880460" y="1859714"/>
                </a:lnTo>
                <a:lnTo>
                  <a:pt x="1879260" y="1859714"/>
                </a:lnTo>
                <a:lnTo>
                  <a:pt x="1879260" y="1889078"/>
                </a:lnTo>
                <a:lnTo>
                  <a:pt x="1880178" y="1889078"/>
                </a:lnTo>
                <a:lnTo>
                  <a:pt x="1880178" y="2062381"/>
                </a:lnTo>
                <a:cubicBezTo>
                  <a:pt x="1880178" y="2159529"/>
                  <a:pt x="1958932" y="2238283"/>
                  <a:pt x="2056080" y="2238283"/>
                </a:cubicBezTo>
                <a:lnTo>
                  <a:pt x="3692175" y="2238283"/>
                </a:lnTo>
                <a:lnTo>
                  <a:pt x="3692175" y="2286001"/>
                </a:lnTo>
                <a:lnTo>
                  <a:pt x="2035915" y="2286001"/>
                </a:lnTo>
                <a:cubicBezTo>
                  <a:pt x="1923550" y="2286001"/>
                  <a:pt x="1832461" y="2194912"/>
                  <a:pt x="1832461" y="2082547"/>
                </a:cubicBezTo>
                <a:lnTo>
                  <a:pt x="1832461" y="1933252"/>
                </a:lnTo>
                <a:lnTo>
                  <a:pt x="1832460" y="1933252"/>
                </a:lnTo>
                <a:lnTo>
                  <a:pt x="1832460" y="1594852"/>
                </a:lnTo>
                <a:lnTo>
                  <a:pt x="1832742" y="1594852"/>
                </a:lnTo>
                <a:lnTo>
                  <a:pt x="1832742" y="223619"/>
                </a:lnTo>
                <a:cubicBezTo>
                  <a:pt x="1832742" y="126471"/>
                  <a:pt x="1753988" y="47717"/>
                  <a:pt x="1656840" y="47717"/>
                </a:cubicBezTo>
                <a:lnTo>
                  <a:pt x="0" y="4771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6" name="자유형: 도형 21">
            <a:extLst>
              <a:ext uri="{FF2B5EF4-FFF2-40B4-BE49-F238E27FC236}">
                <a16:creationId xmlns:a16="http://schemas.microsoft.com/office/drawing/2014/main" id="{EA687439-77FA-4EDD-8908-49E4AE42E12D}"/>
              </a:ext>
            </a:extLst>
          </p:cNvPr>
          <p:cNvSpPr/>
          <p:nvPr/>
        </p:nvSpPr>
        <p:spPr>
          <a:xfrm rot="10800000">
            <a:off x="6555447" y="2438720"/>
            <a:ext cx="4763926" cy="2657662"/>
          </a:xfrm>
          <a:custGeom>
            <a:avLst/>
            <a:gdLst>
              <a:gd name="connsiteX0" fmla="*/ 203454 w 4097715"/>
              <a:gd name="connsiteY0" fmla="*/ 0 h 2286001"/>
              <a:gd name="connsiteX1" fmla="*/ 2082546 w 4097715"/>
              <a:gd name="connsiteY1" fmla="*/ 0 h 2286001"/>
              <a:gd name="connsiteX2" fmla="*/ 2286000 w 4097715"/>
              <a:gd name="connsiteY2" fmla="*/ 203454 h 2286001"/>
              <a:gd name="connsiteX3" fmla="*/ 2286000 w 4097715"/>
              <a:gd name="connsiteY3" fmla="*/ 1859714 h 2286001"/>
              <a:gd name="connsiteX4" fmla="*/ 2284800 w 4097715"/>
              <a:gd name="connsiteY4" fmla="*/ 1859714 h 2286001"/>
              <a:gd name="connsiteX5" fmla="*/ 2284800 w 4097715"/>
              <a:gd name="connsiteY5" fmla="*/ 1889078 h 2286001"/>
              <a:gd name="connsiteX6" fmla="*/ 2285718 w 4097715"/>
              <a:gd name="connsiteY6" fmla="*/ 1889078 h 2286001"/>
              <a:gd name="connsiteX7" fmla="*/ 2285718 w 4097715"/>
              <a:gd name="connsiteY7" fmla="*/ 2062381 h 2286001"/>
              <a:gd name="connsiteX8" fmla="*/ 2461620 w 4097715"/>
              <a:gd name="connsiteY8" fmla="*/ 2238283 h 2286001"/>
              <a:gd name="connsiteX9" fmla="*/ 4097715 w 4097715"/>
              <a:gd name="connsiteY9" fmla="*/ 2238283 h 2286001"/>
              <a:gd name="connsiteX10" fmla="*/ 4097715 w 4097715"/>
              <a:gd name="connsiteY10" fmla="*/ 2286001 h 2286001"/>
              <a:gd name="connsiteX11" fmla="*/ 2441455 w 4097715"/>
              <a:gd name="connsiteY11" fmla="*/ 2286001 h 2286001"/>
              <a:gd name="connsiteX12" fmla="*/ 2238001 w 4097715"/>
              <a:gd name="connsiteY12" fmla="*/ 2082547 h 2286001"/>
              <a:gd name="connsiteX13" fmla="*/ 2238001 w 4097715"/>
              <a:gd name="connsiteY13" fmla="*/ 1933252 h 2286001"/>
              <a:gd name="connsiteX14" fmla="*/ 2238000 w 4097715"/>
              <a:gd name="connsiteY14" fmla="*/ 1933252 h 2286001"/>
              <a:gd name="connsiteX15" fmla="*/ 2238000 w 4097715"/>
              <a:gd name="connsiteY15" fmla="*/ 1594852 h 2286001"/>
              <a:gd name="connsiteX16" fmla="*/ 2238282 w 4097715"/>
              <a:gd name="connsiteY16" fmla="*/ 1594852 h 2286001"/>
              <a:gd name="connsiteX17" fmla="*/ 2238282 w 4097715"/>
              <a:gd name="connsiteY17" fmla="*/ 223619 h 2286001"/>
              <a:gd name="connsiteX18" fmla="*/ 2062380 w 4097715"/>
              <a:gd name="connsiteY18" fmla="*/ 47717 h 2286001"/>
              <a:gd name="connsiteX19" fmla="*/ 223619 w 4097715"/>
              <a:gd name="connsiteY19" fmla="*/ 47717 h 2286001"/>
              <a:gd name="connsiteX20" fmla="*/ 47717 w 4097715"/>
              <a:gd name="connsiteY20" fmla="*/ 223619 h 2286001"/>
              <a:gd name="connsiteX21" fmla="*/ 47717 w 4097715"/>
              <a:gd name="connsiteY21" fmla="*/ 2062380 h 2286001"/>
              <a:gd name="connsiteX22" fmla="*/ 223619 w 4097715"/>
              <a:gd name="connsiteY22" fmla="*/ 2238282 h 2286001"/>
              <a:gd name="connsiteX23" fmla="*/ 1863770 w 4097715"/>
              <a:gd name="connsiteY23" fmla="*/ 2238282 h 2286001"/>
              <a:gd name="connsiteX24" fmla="*/ 1863770 w 4097715"/>
              <a:gd name="connsiteY24" fmla="*/ 2286000 h 2286001"/>
              <a:gd name="connsiteX25" fmla="*/ 203454 w 4097715"/>
              <a:gd name="connsiteY25" fmla="*/ 2286000 h 2286001"/>
              <a:gd name="connsiteX26" fmla="*/ 0 w 4097715"/>
              <a:gd name="connsiteY26" fmla="*/ 2082546 h 2286001"/>
              <a:gd name="connsiteX27" fmla="*/ 0 w 4097715"/>
              <a:gd name="connsiteY27" fmla="*/ 203454 h 2286001"/>
              <a:gd name="connsiteX28" fmla="*/ 203454 w 4097715"/>
              <a:gd name="connsiteY28" fmla="*/ 0 h 2286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4097715" h="2286001">
                <a:moveTo>
                  <a:pt x="203454" y="0"/>
                </a:moveTo>
                <a:lnTo>
                  <a:pt x="2082546" y="0"/>
                </a:lnTo>
                <a:cubicBezTo>
                  <a:pt x="2194911" y="0"/>
                  <a:pt x="2286000" y="91089"/>
                  <a:pt x="2286000" y="203454"/>
                </a:cubicBezTo>
                <a:lnTo>
                  <a:pt x="2286000" y="1859714"/>
                </a:lnTo>
                <a:lnTo>
                  <a:pt x="2284800" y="1859714"/>
                </a:lnTo>
                <a:lnTo>
                  <a:pt x="2284800" y="1889078"/>
                </a:lnTo>
                <a:lnTo>
                  <a:pt x="2285718" y="1889078"/>
                </a:lnTo>
                <a:lnTo>
                  <a:pt x="2285718" y="2062381"/>
                </a:lnTo>
                <a:cubicBezTo>
                  <a:pt x="2285718" y="2159529"/>
                  <a:pt x="2364472" y="2238283"/>
                  <a:pt x="2461620" y="2238283"/>
                </a:cubicBezTo>
                <a:lnTo>
                  <a:pt x="4097715" y="2238283"/>
                </a:lnTo>
                <a:lnTo>
                  <a:pt x="4097715" y="2286001"/>
                </a:lnTo>
                <a:lnTo>
                  <a:pt x="2441455" y="2286001"/>
                </a:lnTo>
                <a:cubicBezTo>
                  <a:pt x="2329090" y="2286001"/>
                  <a:pt x="2238001" y="2194912"/>
                  <a:pt x="2238001" y="2082547"/>
                </a:cubicBezTo>
                <a:lnTo>
                  <a:pt x="2238001" y="1933252"/>
                </a:lnTo>
                <a:lnTo>
                  <a:pt x="2238000" y="1933252"/>
                </a:lnTo>
                <a:lnTo>
                  <a:pt x="2238000" y="1594852"/>
                </a:lnTo>
                <a:lnTo>
                  <a:pt x="2238282" y="1594852"/>
                </a:lnTo>
                <a:lnTo>
                  <a:pt x="2238282" y="223619"/>
                </a:lnTo>
                <a:cubicBezTo>
                  <a:pt x="2238282" y="126471"/>
                  <a:pt x="2159528" y="47717"/>
                  <a:pt x="2062380" y="47717"/>
                </a:cubicBezTo>
                <a:lnTo>
                  <a:pt x="223619" y="47717"/>
                </a:lnTo>
                <a:cubicBezTo>
                  <a:pt x="126471" y="47717"/>
                  <a:pt x="47717" y="126471"/>
                  <a:pt x="47717" y="223619"/>
                </a:cubicBezTo>
                <a:lnTo>
                  <a:pt x="47717" y="2062380"/>
                </a:lnTo>
                <a:cubicBezTo>
                  <a:pt x="47717" y="2159528"/>
                  <a:pt x="126471" y="2238282"/>
                  <a:pt x="223619" y="2238282"/>
                </a:cubicBezTo>
                <a:lnTo>
                  <a:pt x="1863770" y="2238282"/>
                </a:lnTo>
                <a:lnTo>
                  <a:pt x="1863770" y="2286000"/>
                </a:lnTo>
                <a:lnTo>
                  <a:pt x="203454" y="2286000"/>
                </a:lnTo>
                <a:cubicBezTo>
                  <a:pt x="91089" y="2286000"/>
                  <a:pt x="0" y="2194911"/>
                  <a:pt x="0" y="2082546"/>
                </a:cubicBezTo>
                <a:lnTo>
                  <a:pt x="0" y="203454"/>
                </a:lnTo>
                <a:cubicBezTo>
                  <a:pt x="0" y="91089"/>
                  <a:pt x="91089" y="0"/>
                  <a:pt x="203454" y="0"/>
                </a:cubicBezTo>
                <a:close/>
              </a:path>
            </a:pathLst>
          </a:custGeom>
          <a:solidFill>
            <a:srgbClr val="F392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2367621B-531F-400C-8E6C-66F27D86137B}"/>
              </a:ext>
            </a:extLst>
          </p:cNvPr>
          <p:cNvSpPr/>
          <p:nvPr/>
        </p:nvSpPr>
        <p:spPr>
          <a:xfrm>
            <a:off x="1048006" y="3218460"/>
            <a:ext cx="1998906" cy="1058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600" b="1" dirty="0">
                <a:solidFill>
                  <a:prstClr val="white"/>
                </a:solidFill>
              </a:rPr>
              <a:t>플랫폼의 정보</a:t>
            </a:r>
            <a:endParaRPr lang="en-US" altLang="ko-KR" sz="1600" dirty="0">
              <a:solidFill>
                <a:prstClr val="white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ko-KR" altLang="en-US" sz="900" dirty="0">
                <a:solidFill>
                  <a:prstClr val="white"/>
                </a:solidFill>
              </a:rPr>
              <a:t>플랫폼 별 대표작품과 더불어 </a:t>
            </a:r>
            <a:endParaRPr lang="en-US" altLang="ko-KR" sz="900" dirty="0">
              <a:solidFill>
                <a:prstClr val="white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ko-KR" altLang="en-US" sz="900" dirty="0">
                <a:solidFill>
                  <a:prstClr val="white"/>
                </a:solidFill>
              </a:rPr>
              <a:t>각 플랫폼의 전반적인 성향을 확인할 수 있다</a:t>
            </a:r>
            <a:r>
              <a:rPr lang="en-US" altLang="ko-KR" sz="900" dirty="0">
                <a:solidFill>
                  <a:prstClr val="white"/>
                </a:solidFill>
              </a:rPr>
              <a:t>.</a:t>
            </a:r>
            <a:endParaRPr lang="ko-KR" altLang="en-US" sz="900" dirty="0">
              <a:solidFill>
                <a:prstClr val="white"/>
              </a:solidFill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69A0BBE2-B0EC-423F-B15F-FB0E2BCA7B2C}"/>
              </a:ext>
            </a:extLst>
          </p:cNvPr>
          <p:cNvSpPr/>
          <p:nvPr/>
        </p:nvSpPr>
        <p:spPr>
          <a:xfrm>
            <a:off x="3675994" y="3218460"/>
            <a:ext cx="1998906" cy="8503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600" b="1" dirty="0">
                <a:solidFill>
                  <a:prstClr val="white"/>
                </a:solidFill>
              </a:rPr>
              <a:t>플랫폼별 순위 작품</a:t>
            </a:r>
            <a:endParaRPr lang="en-US" altLang="ko-KR" sz="1600" b="1" dirty="0">
              <a:solidFill>
                <a:prstClr val="white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ko-KR" altLang="en-US" sz="900" dirty="0">
                <a:solidFill>
                  <a:prstClr val="white"/>
                </a:solidFill>
              </a:rPr>
              <a:t>대표적 </a:t>
            </a:r>
            <a:r>
              <a:rPr lang="en-US" altLang="ko-KR" sz="900" dirty="0">
                <a:solidFill>
                  <a:prstClr val="white"/>
                </a:solidFill>
              </a:rPr>
              <a:t>4</a:t>
            </a:r>
            <a:r>
              <a:rPr lang="ko-KR" altLang="en-US" sz="900" dirty="0">
                <a:solidFill>
                  <a:prstClr val="white"/>
                </a:solidFill>
              </a:rPr>
              <a:t>가지 플랫폼의 </a:t>
            </a:r>
            <a:endParaRPr lang="en-US" altLang="ko-KR" sz="900" dirty="0">
              <a:solidFill>
                <a:prstClr val="white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ko-KR" altLang="en-US" sz="900" dirty="0">
                <a:solidFill>
                  <a:prstClr val="white"/>
                </a:solidFill>
              </a:rPr>
              <a:t>순위를 확인할 수 있다</a:t>
            </a:r>
            <a:r>
              <a:rPr lang="en-US" altLang="ko-KR" sz="900" dirty="0">
                <a:solidFill>
                  <a:prstClr val="white"/>
                </a:solidFill>
              </a:rPr>
              <a:t>.</a:t>
            </a:r>
            <a:endParaRPr lang="ko-KR" altLang="en-US" sz="900" dirty="0">
              <a:solidFill>
                <a:prstClr val="white"/>
              </a:solidFill>
            </a:endParaRPr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943FABEF-79B6-4B18-93E2-AE54170F068A}"/>
              </a:ext>
            </a:extLst>
          </p:cNvPr>
          <p:cNvSpPr>
            <a:spLocks/>
          </p:cNvSpPr>
          <p:nvPr/>
        </p:nvSpPr>
        <p:spPr bwMode="auto">
          <a:xfrm>
            <a:off x="7182218" y="2740320"/>
            <a:ext cx="236452" cy="312042"/>
          </a:xfrm>
          <a:custGeom>
            <a:avLst/>
            <a:gdLst>
              <a:gd name="T0" fmla="*/ 1093 w 9310"/>
              <a:gd name="T1" fmla="*/ 12245 h 12286"/>
              <a:gd name="T2" fmla="*/ 582 w 9310"/>
              <a:gd name="T3" fmla="*/ 12007 h 12286"/>
              <a:gd name="T4" fmla="*/ 279 w 9310"/>
              <a:gd name="T5" fmla="*/ 11710 h 12286"/>
              <a:gd name="T6" fmla="*/ 42 w 9310"/>
              <a:gd name="T7" fmla="*/ 11209 h 12286"/>
              <a:gd name="T8" fmla="*/ 0 w 9310"/>
              <a:gd name="T9" fmla="*/ 1919 h 12286"/>
              <a:gd name="T10" fmla="*/ 117 w 9310"/>
              <a:gd name="T11" fmla="*/ 1260 h 12286"/>
              <a:gd name="T12" fmla="*/ 498 w 9310"/>
              <a:gd name="T13" fmla="*/ 629 h 12286"/>
              <a:gd name="T14" fmla="*/ 1088 w 9310"/>
              <a:gd name="T15" fmla="*/ 189 h 12286"/>
              <a:gd name="T16" fmla="*/ 1821 w 9310"/>
              <a:gd name="T17" fmla="*/ 1 h 12286"/>
              <a:gd name="T18" fmla="*/ 7682 w 9310"/>
              <a:gd name="T19" fmla="*/ 22 h 12286"/>
              <a:gd name="T20" fmla="*/ 8385 w 9310"/>
              <a:gd name="T21" fmla="*/ 278 h 12286"/>
              <a:gd name="T22" fmla="*/ 8929 w 9310"/>
              <a:gd name="T23" fmla="*/ 772 h 12286"/>
              <a:gd name="T24" fmla="*/ 9250 w 9310"/>
              <a:gd name="T25" fmla="*/ 1440 h 12286"/>
              <a:gd name="T26" fmla="*/ 9310 w 9310"/>
              <a:gd name="T27" fmla="*/ 8471 h 12286"/>
              <a:gd name="T28" fmla="*/ 9201 w 9310"/>
              <a:gd name="T29" fmla="*/ 8777 h 12286"/>
              <a:gd name="T30" fmla="*/ 8880 w 9310"/>
              <a:gd name="T31" fmla="*/ 8949 h 12286"/>
              <a:gd name="T32" fmla="*/ 8601 w 9310"/>
              <a:gd name="T33" fmla="*/ 8894 h 12286"/>
              <a:gd name="T34" fmla="*/ 8370 w 9310"/>
              <a:gd name="T35" fmla="*/ 8615 h 12286"/>
              <a:gd name="T36" fmla="*/ 8349 w 9310"/>
              <a:gd name="T37" fmla="*/ 1870 h 12286"/>
              <a:gd name="T38" fmla="*/ 8255 w 9310"/>
              <a:gd name="T39" fmla="*/ 1503 h 12286"/>
              <a:gd name="T40" fmla="*/ 8035 w 9310"/>
              <a:gd name="T41" fmla="*/ 1209 h 12286"/>
              <a:gd name="T42" fmla="*/ 7720 w 9310"/>
              <a:gd name="T43" fmla="*/ 1018 h 12286"/>
              <a:gd name="T44" fmla="*/ 7390 w 9310"/>
              <a:gd name="T45" fmla="*/ 960 h 12286"/>
              <a:gd name="T46" fmla="*/ 1680 w 9310"/>
              <a:gd name="T47" fmla="*/ 989 h 12286"/>
              <a:gd name="T48" fmla="*/ 1346 w 9310"/>
              <a:gd name="T49" fmla="*/ 1150 h 12286"/>
              <a:gd name="T50" fmla="*/ 1098 w 9310"/>
              <a:gd name="T51" fmla="*/ 1423 h 12286"/>
              <a:gd name="T52" fmla="*/ 970 w 9310"/>
              <a:gd name="T53" fmla="*/ 1774 h 12286"/>
              <a:gd name="T54" fmla="*/ 962 w 9310"/>
              <a:gd name="T55" fmla="*/ 10904 h 12286"/>
              <a:gd name="T56" fmla="*/ 1091 w 9310"/>
              <a:gd name="T57" fmla="*/ 11185 h 12286"/>
              <a:gd name="T58" fmla="*/ 1405 w 9310"/>
              <a:gd name="T59" fmla="*/ 11326 h 12286"/>
              <a:gd name="T60" fmla="*/ 1677 w 9310"/>
              <a:gd name="T61" fmla="*/ 11273 h 12286"/>
              <a:gd name="T62" fmla="*/ 4346 w 9310"/>
              <a:gd name="T63" fmla="*/ 8559 h 12286"/>
              <a:gd name="T64" fmla="*/ 4655 w 9310"/>
              <a:gd name="T65" fmla="*/ 8448 h 12286"/>
              <a:gd name="T66" fmla="*/ 4964 w 9310"/>
              <a:gd name="T67" fmla="*/ 8559 h 12286"/>
              <a:gd name="T68" fmla="*/ 7633 w 9310"/>
              <a:gd name="T69" fmla="*/ 11273 h 12286"/>
              <a:gd name="T70" fmla="*/ 7902 w 9310"/>
              <a:gd name="T71" fmla="*/ 11326 h 12286"/>
              <a:gd name="T72" fmla="*/ 8215 w 9310"/>
              <a:gd name="T73" fmla="*/ 11182 h 12286"/>
              <a:gd name="T74" fmla="*/ 8349 w 9310"/>
              <a:gd name="T75" fmla="*/ 10897 h 12286"/>
              <a:gd name="T76" fmla="*/ 8408 w 9310"/>
              <a:gd name="T77" fmla="*/ 10618 h 12286"/>
              <a:gd name="T78" fmla="*/ 8687 w 9310"/>
              <a:gd name="T79" fmla="*/ 10387 h 12286"/>
              <a:gd name="T80" fmla="*/ 8974 w 9310"/>
              <a:gd name="T81" fmla="*/ 10387 h 12286"/>
              <a:gd name="T82" fmla="*/ 9253 w 9310"/>
              <a:gd name="T83" fmla="*/ 10618 h 12286"/>
              <a:gd name="T84" fmla="*/ 9309 w 9310"/>
              <a:gd name="T85" fmla="*/ 10920 h 12286"/>
              <a:gd name="T86" fmla="*/ 9174 w 9310"/>
              <a:gd name="T87" fmla="*/ 11466 h 12286"/>
              <a:gd name="T88" fmla="*/ 8890 w 9310"/>
              <a:gd name="T89" fmla="*/ 11865 h 12286"/>
              <a:gd name="T90" fmla="*/ 8474 w 9310"/>
              <a:gd name="T91" fmla="*/ 12151 h 12286"/>
              <a:gd name="T92" fmla="*/ 7913 w 9310"/>
              <a:gd name="T93" fmla="*/ 12286 h 12286"/>
              <a:gd name="T94" fmla="*/ 7489 w 9310"/>
              <a:gd name="T95" fmla="*/ 12242 h 12286"/>
              <a:gd name="T96" fmla="*/ 6997 w 9310"/>
              <a:gd name="T97" fmla="*/ 12001 h 12286"/>
              <a:gd name="T98" fmla="*/ 2472 w 9310"/>
              <a:gd name="T99" fmla="*/ 11859 h 12286"/>
              <a:gd name="T100" fmla="*/ 2080 w 9310"/>
              <a:gd name="T101" fmla="*/ 12145 h 12286"/>
              <a:gd name="T102" fmla="*/ 1545 w 9310"/>
              <a:gd name="T103" fmla="*/ 12285 h 122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9310" h="12286">
                <a:moveTo>
                  <a:pt x="1447" y="12286"/>
                </a:moveTo>
                <a:lnTo>
                  <a:pt x="1375" y="12286"/>
                </a:lnTo>
                <a:lnTo>
                  <a:pt x="1232" y="12272"/>
                </a:lnTo>
                <a:lnTo>
                  <a:pt x="1093" y="12245"/>
                </a:lnTo>
                <a:lnTo>
                  <a:pt x="957" y="12203"/>
                </a:lnTo>
                <a:lnTo>
                  <a:pt x="826" y="12150"/>
                </a:lnTo>
                <a:lnTo>
                  <a:pt x="700" y="12085"/>
                </a:lnTo>
                <a:lnTo>
                  <a:pt x="582" y="12007"/>
                </a:lnTo>
                <a:lnTo>
                  <a:pt x="471" y="11918"/>
                </a:lnTo>
                <a:lnTo>
                  <a:pt x="419" y="11869"/>
                </a:lnTo>
                <a:lnTo>
                  <a:pt x="370" y="11818"/>
                </a:lnTo>
                <a:lnTo>
                  <a:pt x="279" y="11710"/>
                </a:lnTo>
                <a:lnTo>
                  <a:pt x="202" y="11595"/>
                </a:lnTo>
                <a:lnTo>
                  <a:pt x="135" y="11471"/>
                </a:lnTo>
                <a:lnTo>
                  <a:pt x="82" y="11343"/>
                </a:lnTo>
                <a:lnTo>
                  <a:pt x="42" y="11209"/>
                </a:lnTo>
                <a:lnTo>
                  <a:pt x="14" y="11070"/>
                </a:lnTo>
                <a:lnTo>
                  <a:pt x="1" y="10927"/>
                </a:lnTo>
                <a:lnTo>
                  <a:pt x="0" y="10855"/>
                </a:lnTo>
                <a:lnTo>
                  <a:pt x="0" y="1919"/>
                </a:lnTo>
                <a:lnTo>
                  <a:pt x="1" y="1821"/>
                </a:lnTo>
                <a:lnTo>
                  <a:pt x="22" y="1627"/>
                </a:lnTo>
                <a:lnTo>
                  <a:pt x="60" y="1440"/>
                </a:lnTo>
                <a:lnTo>
                  <a:pt x="117" y="1260"/>
                </a:lnTo>
                <a:lnTo>
                  <a:pt x="189" y="1089"/>
                </a:lnTo>
                <a:lnTo>
                  <a:pt x="278" y="924"/>
                </a:lnTo>
                <a:lnTo>
                  <a:pt x="382" y="772"/>
                </a:lnTo>
                <a:lnTo>
                  <a:pt x="498" y="629"/>
                </a:lnTo>
                <a:lnTo>
                  <a:pt x="629" y="498"/>
                </a:lnTo>
                <a:lnTo>
                  <a:pt x="772" y="382"/>
                </a:lnTo>
                <a:lnTo>
                  <a:pt x="924" y="278"/>
                </a:lnTo>
                <a:lnTo>
                  <a:pt x="1088" y="189"/>
                </a:lnTo>
                <a:lnTo>
                  <a:pt x="1260" y="117"/>
                </a:lnTo>
                <a:lnTo>
                  <a:pt x="1440" y="60"/>
                </a:lnTo>
                <a:lnTo>
                  <a:pt x="1627" y="22"/>
                </a:lnTo>
                <a:lnTo>
                  <a:pt x="1821" y="1"/>
                </a:lnTo>
                <a:lnTo>
                  <a:pt x="1919" y="0"/>
                </a:lnTo>
                <a:lnTo>
                  <a:pt x="7390" y="0"/>
                </a:lnTo>
                <a:lnTo>
                  <a:pt x="7489" y="1"/>
                </a:lnTo>
                <a:lnTo>
                  <a:pt x="7682" y="22"/>
                </a:lnTo>
                <a:lnTo>
                  <a:pt x="7869" y="60"/>
                </a:lnTo>
                <a:lnTo>
                  <a:pt x="8049" y="117"/>
                </a:lnTo>
                <a:lnTo>
                  <a:pt x="8222" y="189"/>
                </a:lnTo>
                <a:lnTo>
                  <a:pt x="8385" y="278"/>
                </a:lnTo>
                <a:lnTo>
                  <a:pt x="8539" y="382"/>
                </a:lnTo>
                <a:lnTo>
                  <a:pt x="8681" y="498"/>
                </a:lnTo>
                <a:lnTo>
                  <a:pt x="8811" y="629"/>
                </a:lnTo>
                <a:lnTo>
                  <a:pt x="8929" y="772"/>
                </a:lnTo>
                <a:lnTo>
                  <a:pt x="9033" y="924"/>
                </a:lnTo>
                <a:lnTo>
                  <a:pt x="9120" y="1089"/>
                </a:lnTo>
                <a:lnTo>
                  <a:pt x="9194" y="1260"/>
                </a:lnTo>
                <a:lnTo>
                  <a:pt x="9250" y="1440"/>
                </a:lnTo>
                <a:lnTo>
                  <a:pt x="9289" y="1627"/>
                </a:lnTo>
                <a:lnTo>
                  <a:pt x="9308" y="1821"/>
                </a:lnTo>
                <a:lnTo>
                  <a:pt x="9310" y="1919"/>
                </a:lnTo>
                <a:lnTo>
                  <a:pt x="9310" y="8471"/>
                </a:lnTo>
                <a:lnTo>
                  <a:pt x="9308" y="8521"/>
                </a:lnTo>
                <a:lnTo>
                  <a:pt x="9289" y="8615"/>
                </a:lnTo>
                <a:lnTo>
                  <a:pt x="9253" y="8700"/>
                </a:lnTo>
                <a:lnTo>
                  <a:pt x="9201" y="8777"/>
                </a:lnTo>
                <a:lnTo>
                  <a:pt x="9136" y="8842"/>
                </a:lnTo>
                <a:lnTo>
                  <a:pt x="9058" y="8894"/>
                </a:lnTo>
                <a:lnTo>
                  <a:pt x="8974" y="8930"/>
                </a:lnTo>
                <a:lnTo>
                  <a:pt x="8880" y="8949"/>
                </a:lnTo>
                <a:lnTo>
                  <a:pt x="8830" y="8952"/>
                </a:lnTo>
                <a:lnTo>
                  <a:pt x="8781" y="8949"/>
                </a:lnTo>
                <a:lnTo>
                  <a:pt x="8687" y="8930"/>
                </a:lnTo>
                <a:lnTo>
                  <a:pt x="8601" y="8894"/>
                </a:lnTo>
                <a:lnTo>
                  <a:pt x="8524" y="8842"/>
                </a:lnTo>
                <a:lnTo>
                  <a:pt x="8460" y="8777"/>
                </a:lnTo>
                <a:lnTo>
                  <a:pt x="8408" y="8700"/>
                </a:lnTo>
                <a:lnTo>
                  <a:pt x="8370" y="8615"/>
                </a:lnTo>
                <a:lnTo>
                  <a:pt x="8352" y="8521"/>
                </a:lnTo>
                <a:lnTo>
                  <a:pt x="8350" y="8471"/>
                </a:lnTo>
                <a:lnTo>
                  <a:pt x="8350" y="1919"/>
                </a:lnTo>
                <a:lnTo>
                  <a:pt x="8349" y="1870"/>
                </a:lnTo>
                <a:lnTo>
                  <a:pt x="8340" y="1774"/>
                </a:lnTo>
                <a:lnTo>
                  <a:pt x="8320" y="1680"/>
                </a:lnTo>
                <a:lnTo>
                  <a:pt x="8293" y="1590"/>
                </a:lnTo>
                <a:lnTo>
                  <a:pt x="8255" y="1503"/>
                </a:lnTo>
                <a:lnTo>
                  <a:pt x="8211" y="1423"/>
                </a:lnTo>
                <a:lnTo>
                  <a:pt x="8160" y="1346"/>
                </a:lnTo>
                <a:lnTo>
                  <a:pt x="8101" y="1274"/>
                </a:lnTo>
                <a:lnTo>
                  <a:pt x="8035" y="1209"/>
                </a:lnTo>
                <a:lnTo>
                  <a:pt x="7964" y="1150"/>
                </a:lnTo>
                <a:lnTo>
                  <a:pt x="7888" y="1099"/>
                </a:lnTo>
                <a:lnTo>
                  <a:pt x="7806" y="1054"/>
                </a:lnTo>
                <a:lnTo>
                  <a:pt x="7720" y="1018"/>
                </a:lnTo>
                <a:lnTo>
                  <a:pt x="7630" y="989"/>
                </a:lnTo>
                <a:lnTo>
                  <a:pt x="7537" y="970"/>
                </a:lnTo>
                <a:lnTo>
                  <a:pt x="7440" y="960"/>
                </a:lnTo>
                <a:lnTo>
                  <a:pt x="7390" y="960"/>
                </a:lnTo>
                <a:lnTo>
                  <a:pt x="1919" y="960"/>
                </a:lnTo>
                <a:lnTo>
                  <a:pt x="1870" y="960"/>
                </a:lnTo>
                <a:lnTo>
                  <a:pt x="1774" y="970"/>
                </a:lnTo>
                <a:lnTo>
                  <a:pt x="1680" y="989"/>
                </a:lnTo>
                <a:lnTo>
                  <a:pt x="1589" y="1018"/>
                </a:lnTo>
                <a:lnTo>
                  <a:pt x="1503" y="1054"/>
                </a:lnTo>
                <a:lnTo>
                  <a:pt x="1422" y="1099"/>
                </a:lnTo>
                <a:lnTo>
                  <a:pt x="1346" y="1150"/>
                </a:lnTo>
                <a:lnTo>
                  <a:pt x="1274" y="1209"/>
                </a:lnTo>
                <a:lnTo>
                  <a:pt x="1209" y="1274"/>
                </a:lnTo>
                <a:lnTo>
                  <a:pt x="1150" y="1346"/>
                </a:lnTo>
                <a:lnTo>
                  <a:pt x="1098" y="1423"/>
                </a:lnTo>
                <a:lnTo>
                  <a:pt x="1054" y="1503"/>
                </a:lnTo>
                <a:lnTo>
                  <a:pt x="1018" y="1590"/>
                </a:lnTo>
                <a:lnTo>
                  <a:pt x="989" y="1680"/>
                </a:lnTo>
                <a:lnTo>
                  <a:pt x="970" y="1774"/>
                </a:lnTo>
                <a:lnTo>
                  <a:pt x="960" y="1870"/>
                </a:lnTo>
                <a:lnTo>
                  <a:pt x="960" y="1919"/>
                </a:lnTo>
                <a:lnTo>
                  <a:pt x="960" y="10855"/>
                </a:lnTo>
                <a:lnTo>
                  <a:pt x="962" y="10904"/>
                </a:lnTo>
                <a:lnTo>
                  <a:pt x="978" y="10995"/>
                </a:lnTo>
                <a:lnTo>
                  <a:pt x="1011" y="11078"/>
                </a:lnTo>
                <a:lnTo>
                  <a:pt x="1061" y="11152"/>
                </a:lnTo>
                <a:lnTo>
                  <a:pt x="1091" y="11185"/>
                </a:lnTo>
                <a:lnTo>
                  <a:pt x="1129" y="11218"/>
                </a:lnTo>
                <a:lnTo>
                  <a:pt x="1212" y="11271"/>
                </a:lnTo>
                <a:lnTo>
                  <a:pt x="1306" y="11307"/>
                </a:lnTo>
                <a:lnTo>
                  <a:pt x="1405" y="11326"/>
                </a:lnTo>
                <a:lnTo>
                  <a:pt x="1456" y="11327"/>
                </a:lnTo>
                <a:lnTo>
                  <a:pt x="1504" y="11325"/>
                </a:lnTo>
                <a:lnTo>
                  <a:pt x="1595" y="11307"/>
                </a:lnTo>
                <a:lnTo>
                  <a:pt x="1677" y="11273"/>
                </a:lnTo>
                <a:lnTo>
                  <a:pt x="1751" y="11222"/>
                </a:lnTo>
                <a:lnTo>
                  <a:pt x="1784" y="11191"/>
                </a:lnTo>
                <a:lnTo>
                  <a:pt x="4310" y="8592"/>
                </a:lnTo>
                <a:lnTo>
                  <a:pt x="4346" y="8559"/>
                </a:lnTo>
                <a:lnTo>
                  <a:pt x="4426" y="8505"/>
                </a:lnTo>
                <a:lnTo>
                  <a:pt x="4513" y="8468"/>
                </a:lnTo>
                <a:lnTo>
                  <a:pt x="4607" y="8449"/>
                </a:lnTo>
                <a:lnTo>
                  <a:pt x="4655" y="8448"/>
                </a:lnTo>
                <a:lnTo>
                  <a:pt x="4703" y="8449"/>
                </a:lnTo>
                <a:lnTo>
                  <a:pt x="4797" y="8468"/>
                </a:lnTo>
                <a:lnTo>
                  <a:pt x="4885" y="8505"/>
                </a:lnTo>
                <a:lnTo>
                  <a:pt x="4964" y="8559"/>
                </a:lnTo>
                <a:lnTo>
                  <a:pt x="4999" y="8592"/>
                </a:lnTo>
                <a:lnTo>
                  <a:pt x="7527" y="11191"/>
                </a:lnTo>
                <a:lnTo>
                  <a:pt x="7560" y="11222"/>
                </a:lnTo>
                <a:lnTo>
                  <a:pt x="7633" y="11273"/>
                </a:lnTo>
                <a:lnTo>
                  <a:pt x="7714" y="11307"/>
                </a:lnTo>
                <a:lnTo>
                  <a:pt x="7803" y="11325"/>
                </a:lnTo>
                <a:lnTo>
                  <a:pt x="7852" y="11327"/>
                </a:lnTo>
                <a:lnTo>
                  <a:pt x="7902" y="11326"/>
                </a:lnTo>
                <a:lnTo>
                  <a:pt x="8002" y="11306"/>
                </a:lnTo>
                <a:lnTo>
                  <a:pt x="8095" y="11270"/>
                </a:lnTo>
                <a:lnTo>
                  <a:pt x="8179" y="11215"/>
                </a:lnTo>
                <a:lnTo>
                  <a:pt x="8215" y="11182"/>
                </a:lnTo>
                <a:lnTo>
                  <a:pt x="8248" y="11148"/>
                </a:lnTo>
                <a:lnTo>
                  <a:pt x="8298" y="11073"/>
                </a:lnTo>
                <a:lnTo>
                  <a:pt x="8331" y="10989"/>
                </a:lnTo>
                <a:lnTo>
                  <a:pt x="8349" y="10897"/>
                </a:lnTo>
                <a:lnTo>
                  <a:pt x="8350" y="10847"/>
                </a:lnTo>
                <a:lnTo>
                  <a:pt x="8352" y="10798"/>
                </a:lnTo>
                <a:lnTo>
                  <a:pt x="8370" y="10704"/>
                </a:lnTo>
                <a:lnTo>
                  <a:pt x="8408" y="10618"/>
                </a:lnTo>
                <a:lnTo>
                  <a:pt x="8460" y="10541"/>
                </a:lnTo>
                <a:lnTo>
                  <a:pt x="8524" y="10477"/>
                </a:lnTo>
                <a:lnTo>
                  <a:pt x="8601" y="10425"/>
                </a:lnTo>
                <a:lnTo>
                  <a:pt x="8687" y="10387"/>
                </a:lnTo>
                <a:lnTo>
                  <a:pt x="8781" y="10369"/>
                </a:lnTo>
                <a:lnTo>
                  <a:pt x="8830" y="10367"/>
                </a:lnTo>
                <a:lnTo>
                  <a:pt x="8880" y="10369"/>
                </a:lnTo>
                <a:lnTo>
                  <a:pt x="8974" y="10387"/>
                </a:lnTo>
                <a:lnTo>
                  <a:pt x="9058" y="10425"/>
                </a:lnTo>
                <a:lnTo>
                  <a:pt x="9136" y="10477"/>
                </a:lnTo>
                <a:lnTo>
                  <a:pt x="9201" y="10541"/>
                </a:lnTo>
                <a:lnTo>
                  <a:pt x="9253" y="10618"/>
                </a:lnTo>
                <a:lnTo>
                  <a:pt x="9289" y="10704"/>
                </a:lnTo>
                <a:lnTo>
                  <a:pt x="9308" y="10798"/>
                </a:lnTo>
                <a:lnTo>
                  <a:pt x="9310" y="10847"/>
                </a:lnTo>
                <a:lnTo>
                  <a:pt x="9309" y="10920"/>
                </a:lnTo>
                <a:lnTo>
                  <a:pt x="9295" y="11063"/>
                </a:lnTo>
                <a:lnTo>
                  <a:pt x="9267" y="11202"/>
                </a:lnTo>
                <a:lnTo>
                  <a:pt x="9227" y="11336"/>
                </a:lnTo>
                <a:lnTo>
                  <a:pt x="9174" y="11466"/>
                </a:lnTo>
                <a:lnTo>
                  <a:pt x="9107" y="11588"/>
                </a:lnTo>
                <a:lnTo>
                  <a:pt x="9030" y="11705"/>
                </a:lnTo>
                <a:lnTo>
                  <a:pt x="8939" y="11814"/>
                </a:lnTo>
                <a:lnTo>
                  <a:pt x="8890" y="11865"/>
                </a:lnTo>
                <a:lnTo>
                  <a:pt x="8837" y="11915"/>
                </a:lnTo>
                <a:lnTo>
                  <a:pt x="8724" y="12006"/>
                </a:lnTo>
                <a:lnTo>
                  <a:pt x="8602" y="12085"/>
                </a:lnTo>
                <a:lnTo>
                  <a:pt x="8474" y="12151"/>
                </a:lnTo>
                <a:lnTo>
                  <a:pt x="8340" y="12206"/>
                </a:lnTo>
                <a:lnTo>
                  <a:pt x="8200" y="12246"/>
                </a:lnTo>
                <a:lnTo>
                  <a:pt x="8058" y="12273"/>
                </a:lnTo>
                <a:lnTo>
                  <a:pt x="7913" y="12286"/>
                </a:lnTo>
                <a:lnTo>
                  <a:pt x="7841" y="12286"/>
                </a:lnTo>
                <a:lnTo>
                  <a:pt x="7767" y="12285"/>
                </a:lnTo>
                <a:lnTo>
                  <a:pt x="7626" y="12269"/>
                </a:lnTo>
                <a:lnTo>
                  <a:pt x="7489" y="12242"/>
                </a:lnTo>
                <a:lnTo>
                  <a:pt x="7358" y="12200"/>
                </a:lnTo>
                <a:lnTo>
                  <a:pt x="7232" y="12147"/>
                </a:lnTo>
                <a:lnTo>
                  <a:pt x="7111" y="12079"/>
                </a:lnTo>
                <a:lnTo>
                  <a:pt x="6997" y="12001"/>
                </a:lnTo>
                <a:lnTo>
                  <a:pt x="6889" y="11911"/>
                </a:lnTo>
                <a:lnTo>
                  <a:pt x="6839" y="11859"/>
                </a:lnTo>
                <a:lnTo>
                  <a:pt x="4655" y="9615"/>
                </a:lnTo>
                <a:lnTo>
                  <a:pt x="2472" y="11859"/>
                </a:lnTo>
                <a:lnTo>
                  <a:pt x="2422" y="11909"/>
                </a:lnTo>
                <a:lnTo>
                  <a:pt x="2315" y="12000"/>
                </a:lnTo>
                <a:lnTo>
                  <a:pt x="2201" y="12079"/>
                </a:lnTo>
                <a:lnTo>
                  <a:pt x="2080" y="12145"/>
                </a:lnTo>
                <a:lnTo>
                  <a:pt x="1955" y="12199"/>
                </a:lnTo>
                <a:lnTo>
                  <a:pt x="1823" y="12240"/>
                </a:lnTo>
                <a:lnTo>
                  <a:pt x="1686" y="12269"/>
                </a:lnTo>
                <a:lnTo>
                  <a:pt x="1545" y="12285"/>
                </a:lnTo>
                <a:lnTo>
                  <a:pt x="1473" y="12286"/>
                </a:lnTo>
                <a:lnTo>
                  <a:pt x="1460" y="12286"/>
                </a:lnTo>
                <a:lnTo>
                  <a:pt x="1447" y="1228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10" name="자유형 23">
            <a:extLst>
              <a:ext uri="{FF2B5EF4-FFF2-40B4-BE49-F238E27FC236}">
                <a16:creationId xmlns:a16="http://schemas.microsoft.com/office/drawing/2014/main" id="{895615B4-378A-42DB-A61F-61DDC9D29345}"/>
              </a:ext>
            </a:extLst>
          </p:cNvPr>
          <p:cNvSpPr>
            <a:spLocks/>
          </p:cNvSpPr>
          <p:nvPr/>
        </p:nvSpPr>
        <p:spPr bwMode="auto">
          <a:xfrm>
            <a:off x="4532988" y="2803003"/>
            <a:ext cx="284918" cy="249359"/>
          </a:xfrm>
          <a:custGeom>
            <a:avLst/>
            <a:gdLst>
              <a:gd name="connsiteX0" fmla="*/ 149021 w 448462"/>
              <a:gd name="connsiteY0" fmla="*/ 328125 h 392491"/>
              <a:gd name="connsiteX1" fmla="*/ 210588 w 448462"/>
              <a:gd name="connsiteY1" fmla="*/ 357224 h 392491"/>
              <a:gd name="connsiteX2" fmla="*/ 160375 w 448462"/>
              <a:gd name="connsiteY2" fmla="*/ 391211 h 392491"/>
              <a:gd name="connsiteX3" fmla="*/ 158502 w 448462"/>
              <a:gd name="connsiteY3" fmla="*/ 392025 h 392491"/>
              <a:gd name="connsiteX4" fmla="*/ 156629 w 448462"/>
              <a:gd name="connsiteY4" fmla="*/ 392491 h 392491"/>
              <a:gd name="connsiteX5" fmla="*/ 154757 w 448462"/>
              <a:gd name="connsiteY5" fmla="*/ 392375 h 392491"/>
              <a:gd name="connsiteX6" fmla="*/ 153001 w 448462"/>
              <a:gd name="connsiteY6" fmla="*/ 391676 h 392491"/>
              <a:gd name="connsiteX7" fmla="*/ 151362 w 448462"/>
              <a:gd name="connsiteY7" fmla="*/ 390396 h 392491"/>
              <a:gd name="connsiteX8" fmla="*/ 150075 w 448462"/>
              <a:gd name="connsiteY8" fmla="*/ 388883 h 392491"/>
              <a:gd name="connsiteX9" fmla="*/ 149255 w 448462"/>
              <a:gd name="connsiteY9" fmla="*/ 387137 h 392491"/>
              <a:gd name="connsiteX10" fmla="*/ 149021 w 448462"/>
              <a:gd name="connsiteY10" fmla="*/ 385158 h 392491"/>
              <a:gd name="connsiteX11" fmla="*/ 441235 w 448462"/>
              <a:gd name="connsiteY11" fmla="*/ 0 h 392491"/>
              <a:gd name="connsiteX12" fmla="*/ 442983 w 448462"/>
              <a:gd name="connsiteY12" fmla="*/ 233 h 392491"/>
              <a:gd name="connsiteX13" fmla="*/ 444615 w 448462"/>
              <a:gd name="connsiteY13" fmla="*/ 816 h 392491"/>
              <a:gd name="connsiteX14" fmla="*/ 446131 w 448462"/>
              <a:gd name="connsiteY14" fmla="*/ 1866 h 392491"/>
              <a:gd name="connsiteX15" fmla="*/ 447530 w 448462"/>
              <a:gd name="connsiteY15" fmla="*/ 3615 h 392491"/>
              <a:gd name="connsiteX16" fmla="*/ 448346 w 448462"/>
              <a:gd name="connsiteY16" fmla="*/ 5714 h 392491"/>
              <a:gd name="connsiteX17" fmla="*/ 448462 w 448462"/>
              <a:gd name="connsiteY17" fmla="*/ 7696 h 392491"/>
              <a:gd name="connsiteX18" fmla="*/ 447879 w 448462"/>
              <a:gd name="connsiteY18" fmla="*/ 9911 h 392491"/>
              <a:gd name="connsiteX19" fmla="*/ 307990 w 448462"/>
              <a:gd name="connsiteY19" fmla="*/ 362641 h 392491"/>
              <a:gd name="connsiteX20" fmla="*/ 306708 w 448462"/>
              <a:gd name="connsiteY20" fmla="*/ 364973 h 392491"/>
              <a:gd name="connsiteX21" fmla="*/ 305076 w 448462"/>
              <a:gd name="connsiteY21" fmla="*/ 366955 h 392491"/>
              <a:gd name="connsiteX22" fmla="*/ 303094 w 448462"/>
              <a:gd name="connsiteY22" fmla="*/ 368588 h 392491"/>
              <a:gd name="connsiteX23" fmla="*/ 300646 w 448462"/>
              <a:gd name="connsiteY23" fmla="*/ 369870 h 392491"/>
              <a:gd name="connsiteX24" fmla="*/ 298314 w 448462"/>
              <a:gd name="connsiteY24" fmla="*/ 370570 h 392491"/>
              <a:gd name="connsiteX25" fmla="*/ 295983 w 448462"/>
              <a:gd name="connsiteY25" fmla="*/ 370803 h 392491"/>
              <a:gd name="connsiteX26" fmla="*/ 293068 w 448462"/>
              <a:gd name="connsiteY26" fmla="*/ 370453 h 392491"/>
              <a:gd name="connsiteX27" fmla="*/ 290387 w 448462"/>
              <a:gd name="connsiteY27" fmla="*/ 369404 h 392491"/>
              <a:gd name="connsiteX28" fmla="*/ 148982 w 448462"/>
              <a:gd name="connsiteY28" fmla="*/ 302123 h 392491"/>
              <a:gd name="connsiteX29" fmla="*/ 347858 w 448462"/>
              <a:gd name="connsiteY29" fmla="*/ 102379 h 392491"/>
              <a:gd name="connsiteX30" fmla="*/ 120771 w 448462"/>
              <a:gd name="connsiteY30" fmla="*/ 288830 h 392491"/>
              <a:gd name="connsiteX31" fmla="*/ 7344 w 448462"/>
              <a:gd name="connsiteY31" fmla="*/ 234842 h 392491"/>
              <a:gd name="connsiteX32" fmla="*/ 4896 w 448462"/>
              <a:gd name="connsiteY32" fmla="*/ 233209 h 392491"/>
              <a:gd name="connsiteX33" fmla="*/ 2798 w 448462"/>
              <a:gd name="connsiteY33" fmla="*/ 231227 h 392491"/>
              <a:gd name="connsiteX34" fmla="*/ 1282 w 448462"/>
              <a:gd name="connsiteY34" fmla="*/ 228895 h 392491"/>
              <a:gd name="connsiteX35" fmla="*/ 349 w 448462"/>
              <a:gd name="connsiteY35" fmla="*/ 226213 h 392491"/>
              <a:gd name="connsiteX36" fmla="*/ 0 w 448462"/>
              <a:gd name="connsiteY36" fmla="*/ 223298 h 392491"/>
              <a:gd name="connsiteX37" fmla="*/ 233 w 448462"/>
              <a:gd name="connsiteY37" fmla="*/ 220499 h 392491"/>
              <a:gd name="connsiteX38" fmla="*/ 1165 w 448462"/>
              <a:gd name="connsiteY38" fmla="*/ 217701 h 392491"/>
              <a:gd name="connsiteX39" fmla="*/ 2681 w 448462"/>
              <a:gd name="connsiteY39" fmla="*/ 215252 h 392491"/>
              <a:gd name="connsiteX40" fmla="*/ 4779 w 448462"/>
              <a:gd name="connsiteY40" fmla="*/ 213270 h 392491"/>
              <a:gd name="connsiteX41" fmla="*/ 7227 w 448462"/>
              <a:gd name="connsiteY41" fmla="*/ 211754 h 392491"/>
              <a:gd name="connsiteX42" fmla="*/ 437971 w 448462"/>
              <a:gd name="connsiteY42" fmla="*/ 583 h 392491"/>
              <a:gd name="connsiteX43" fmla="*/ 439603 w 448462"/>
              <a:gd name="connsiteY43" fmla="*/ 117 h 392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448462" h="392491">
                <a:moveTo>
                  <a:pt x="149021" y="328125"/>
                </a:moveTo>
                <a:lnTo>
                  <a:pt x="210588" y="357224"/>
                </a:lnTo>
                <a:lnTo>
                  <a:pt x="160375" y="391211"/>
                </a:lnTo>
                <a:lnTo>
                  <a:pt x="158502" y="392025"/>
                </a:lnTo>
                <a:lnTo>
                  <a:pt x="156629" y="392491"/>
                </a:lnTo>
                <a:lnTo>
                  <a:pt x="154757" y="392375"/>
                </a:lnTo>
                <a:lnTo>
                  <a:pt x="153001" y="391676"/>
                </a:lnTo>
                <a:lnTo>
                  <a:pt x="151362" y="390396"/>
                </a:lnTo>
                <a:lnTo>
                  <a:pt x="150075" y="388883"/>
                </a:lnTo>
                <a:lnTo>
                  <a:pt x="149255" y="387137"/>
                </a:lnTo>
                <a:lnTo>
                  <a:pt x="149021" y="385158"/>
                </a:lnTo>
                <a:close/>
                <a:moveTo>
                  <a:pt x="441235" y="0"/>
                </a:moveTo>
                <a:lnTo>
                  <a:pt x="442983" y="233"/>
                </a:lnTo>
                <a:lnTo>
                  <a:pt x="444615" y="816"/>
                </a:lnTo>
                <a:lnTo>
                  <a:pt x="446131" y="1866"/>
                </a:lnTo>
                <a:lnTo>
                  <a:pt x="447530" y="3615"/>
                </a:lnTo>
                <a:lnTo>
                  <a:pt x="448346" y="5714"/>
                </a:lnTo>
                <a:lnTo>
                  <a:pt x="448462" y="7696"/>
                </a:lnTo>
                <a:lnTo>
                  <a:pt x="447879" y="9911"/>
                </a:lnTo>
                <a:lnTo>
                  <a:pt x="307990" y="362641"/>
                </a:lnTo>
                <a:lnTo>
                  <a:pt x="306708" y="364973"/>
                </a:lnTo>
                <a:lnTo>
                  <a:pt x="305076" y="366955"/>
                </a:lnTo>
                <a:lnTo>
                  <a:pt x="303094" y="368588"/>
                </a:lnTo>
                <a:lnTo>
                  <a:pt x="300646" y="369870"/>
                </a:lnTo>
                <a:lnTo>
                  <a:pt x="298314" y="370570"/>
                </a:lnTo>
                <a:lnTo>
                  <a:pt x="295983" y="370803"/>
                </a:lnTo>
                <a:lnTo>
                  <a:pt x="293068" y="370453"/>
                </a:lnTo>
                <a:lnTo>
                  <a:pt x="290387" y="369404"/>
                </a:lnTo>
                <a:lnTo>
                  <a:pt x="148982" y="302123"/>
                </a:lnTo>
                <a:lnTo>
                  <a:pt x="347858" y="102379"/>
                </a:lnTo>
                <a:lnTo>
                  <a:pt x="120771" y="288830"/>
                </a:lnTo>
                <a:lnTo>
                  <a:pt x="7344" y="234842"/>
                </a:lnTo>
                <a:lnTo>
                  <a:pt x="4896" y="233209"/>
                </a:lnTo>
                <a:lnTo>
                  <a:pt x="2798" y="231227"/>
                </a:lnTo>
                <a:lnTo>
                  <a:pt x="1282" y="228895"/>
                </a:lnTo>
                <a:lnTo>
                  <a:pt x="349" y="226213"/>
                </a:lnTo>
                <a:lnTo>
                  <a:pt x="0" y="223298"/>
                </a:lnTo>
                <a:lnTo>
                  <a:pt x="233" y="220499"/>
                </a:lnTo>
                <a:lnTo>
                  <a:pt x="1165" y="217701"/>
                </a:lnTo>
                <a:lnTo>
                  <a:pt x="2681" y="215252"/>
                </a:lnTo>
                <a:lnTo>
                  <a:pt x="4779" y="213270"/>
                </a:lnTo>
                <a:lnTo>
                  <a:pt x="7227" y="211754"/>
                </a:lnTo>
                <a:lnTo>
                  <a:pt x="437971" y="583"/>
                </a:lnTo>
                <a:lnTo>
                  <a:pt x="439603" y="117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11" name="Freeform 6">
            <a:extLst>
              <a:ext uri="{FF2B5EF4-FFF2-40B4-BE49-F238E27FC236}">
                <a16:creationId xmlns:a16="http://schemas.microsoft.com/office/drawing/2014/main" id="{C3C78B64-A243-4158-9A2F-D59D10AE96B9}"/>
              </a:ext>
            </a:extLst>
          </p:cNvPr>
          <p:cNvSpPr>
            <a:spLocks/>
          </p:cNvSpPr>
          <p:nvPr/>
        </p:nvSpPr>
        <p:spPr bwMode="auto">
          <a:xfrm rot="10800000" flipH="1" flipV="1">
            <a:off x="1903511" y="2797113"/>
            <a:ext cx="287896" cy="255248"/>
          </a:xfrm>
          <a:custGeom>
            <a:avLst/>
            <a:gdLst>
              <a:gd name="T0" fmla="*/ 2689 w 3491"/>
              <a:gd name="T1" fmla="*/ 15 h 3097"/>
              <a:gd name="T2" fmla="*/ 2963 w 3491"/>
              <a:gd name="T3" fmla="*/ 108 h 3097"/>
              <a:gd name="T4" fmla="*/ 3204 w 3491"/>
              <a:gd name="T5" fmla="*/ 281 h 3097"/>
              <a:gd name="T6" fmla="*/ 3382 w 3491"/>
              <a:gd name="T7" fmla="*/ 518 h 3097"/>
              <a:gd name="T8" fmla="*/ 3475 w 3491"/>
              <a:gd name="T9" fmla="*/ 786 h 3097"/>
              <a:gd name="T10" fmla="*/ 3486 w 3491"/>
              <a:gd name="T11" fmla="*/ 1066 h 3097"/>
              <a:gd name="T12" fmla="*/ 3413 w 3491"/>
              <a:gd name="T13" fmla="*/ 1339 h 3097"/>
              <a:gd name="T14" fmla="*/ 3256 w 3491"/>
              <a:gd name="T15" fmla="*/ 1586 h 3097"/>
              <a:gd name="T16" fmla="*/ 1965 w 3491"/>
              <a:gd name="T17" fmla="*/ 2838 h 3097"/>
              <a:gd name="T18" fmla="*/ 1873 w 3491"/>
              <a:gd name="T19" fmla="*/ 2828 h 3097"/>
              <a:gd name="T20" fmla="*/ 1821 w 3491"/>
              <a:gd name="T21" fmla="*/ 2749 h 3097"/>
              <a:gd name="T22" fmla="*/ 1853 w 3491"/>
              <a:gd name="T23" fmla="*/ 2662 h 3097"/>
              <a:gd name="T24" fmla="*/ 3153 w 3491"/>
              <a:gd name="T25" fmla="*/ 1355 h 3097"/>
              <a:gd name="T26" fmla="*/ 3242 w 3491"/>
              <a:gd name="T27" fmla="*/ 1126 h 3097"/>
              <a:gd name="T28" fmla="*/ 3253 w 3491"/>
              <a:gd name="T29" fmla="*/ 885 h 3097"/>
              <a:gd name="T30" fmla="*/ 3183 w 3491"/>
              <a:gd name="T31" fmla="*/ 653 h 3097"/>
              <a:gd name="T32" fmla="*/ 3035 w 3491"/>
              <a:gd name="T33" fmla="*/ 448 h 3097"/>
              <a:gd name="T34" fmla="*/ 2825 w 3491"/>
              <a:gd name="T35" fmla="*/ 301 h 3097"/>
              <a:gd name="T36" fmla="*/ 2586 w 3491"/>
              <a:gd name="T37" fmla="*/ 234 h 3097"/>
              <a:gd name="T38" fmla="*/ 2340 w 3491"/>
              <a:gd name="T39" fmla="*/ 243 h 3097"/>
              <a:gd name="T40" fmla="*/ 2108 w 3491"/>
              <a:gd name="T41" fmla="*/ 331 h 3097"/>
              <a:gd name="T42" fmla="*/ 378 w 3491"/>
              <a:gd name="T43" fmla="*/ 1972 h 3097"/>
              <a:gd name="T44" fmla="*/ 258 w 3491"/>
              <a:gd name="T45" fmla="*/ 2149 h 3097"/>
              <a:gd name="T46" fmla="*/ 218 w 3491"/>
              <a:gd name="T47" fmla="*/ 2350 h 3097"/>
              <a:gd name="T48" fmla="*/ 258 w 3491"/>
              <a:gd name="T49" fmla="*/ 2551 h 3097"/>
              <a:gd name="T50" fmla="*/ 378 w 3491"/>
              <a:gd name="T51" fmla="*/ 2728 h 3097"/>
              <a:gd name="T52" fmla="*/ 558 w 3491"/>
              <a:gd name="T53" fmla="*/ 2846 h 3097"/>
              <a:gd name="T54" fmla="*/ 763 w 3491"/>
              <a:gd name="T55" fmla="*/ 2885 h 3097"/>
              <a:gd name="T56" fmla="*/ 968 w 3491"/>
              <a:gd name="T57" fmla="*/ 2846 h 3097"/>
              <a:gd name="T58" fmla="*/ 1149 w 3491"/>
              <a:gd name="T59" fmla="*/ 2728 h 3097"/>
              <a:gd name="T60" fmla="*/ 2809 w 3491"/>
              <a:gd name="T61" fmla="*/ 1091 h 3097"/>
              <a:gd name="T62" fmla="*/ 2837 w 3491"/>
              <a:gd name="T63" fmla="*/ 942 h 3097"/>
              <a:gd name="T64" fmla="*/ 2791 w 3491"/>
              <a:gd name="T65" fmla="*/ 797 h 3097"/>
              <a:gd name="T66" fmla="*/ 2677 w 3491"/>
              <a:gd name="T67" fmla="*/ 685 h 3097"/>
              <a:gd name="T68" fmla="*/ 2528 w 3491"/>
              <a:gd name="T69" fmla="*/ 641 h 3097"/>
              <a:gd name="T70" fmla="*/ 2377 w 3491"/>
              <a:gd name="T71" fmla="*/ 668 h 3097"/>
              <a:gd name="T72" fmla="*/ 1082 w 3491"/>
              <a:gd name="T73" fmla="*/ 1906 h 3097"/>
              <a:gd name="T74" fmla="*/ 992 w 3491"/>
              <a:gd name="T75" fmla="*/ 1937 h 3097"/>
              <a:gd name="T76" fmla="*/ 911 w 3491"/>
              <a:gd name="T77" fmla="*/ 1887 h 3097"/>
              <a:gd name="T78" fmla="*/ 900 w 3491"/>
              <a:gd name="T79" fmla="*/ 1796 h 3097"/>
              <a:gd name="T80" fmla="*/ 2165 w 3491"/>
              <a:gd name="T81" fmla="*/ 546 h 3097"/>
              <a:gd name="T82" fmla="*/ 2354 w 3491"/>
              <a:gd name="T83" fmla="*/ 449 h 3097"/>
              <a:gd name="T84" fmla="*/ 2562 w 3491"/>
              <a:gd name="T85" fmla="*/ 429 h 3097"/>
              <a:gd name="T86" fmla="*/ 2763 w 3491"/>
              <a:gd name="T87" fmla="*/ 488 h 3097"/>
              <a:gd name="T88" fmla="*/ 2932 w 3491"/>
              <a:gd name="T89" fmla="*/ 623 h 3097"/>
              <a:gd name="T90" fmla="*/ 3032 w 3491"/>
              <a:gd name="T91" fmla="*/ 809 h 3097"/>
              <a:gd name="T92" fmla="*/ 3053 w 3491"/>
              <a:gd name="T93" fmla="*/ 1012 h 3097"/>
              <a:gd name="T94" fmla="*/ 2993 w 3491"/>
              <a:gd name="T95" fmla="*/ 1209 h 3097"/>
              <a:gd name="T96" fmla="*/ 1303 w 3491"/>
              <a:gd name="T97" fmla="*/ 2879 h 3097"/>
              <a:gd name="T98" fmla="*/ 1094 w 3491"/>
              <a:gd name="T99" fmla="*/ 3025 h 3097"/>
              <a:gd name="T100" fmla="*/ 855 w 3491"/>
              <a:gd name="T101" fmla="*/ 3092 h 3097"/>
              <a:gd name="T102" fmla="*/ 609 w 3491"/>
              <a:gd name="T103" fmla="*/ 3083 h 3097"/>
              <a:gd name="T104" fmla="*/ 377 w 3491"/>
              <a:gd name="T105" fmla="*/ 2995 h 3097"/>
              <a:gd name="T106" fmla="*/ 178 w 3491"/>
              <a:gd name="T107" fmla="*/ 2832 h 3097"/>
              <a:gd name="T108" fmla="*/ 51 w 3491"/>
              <a:gd name="T109" fmla="*/ 2617 h 3097"/>
              <a:gd name="T110" fmla="*/ 0 w 3491"/>
              <a:gd name="T111" fmla="*/ 2381 h 3097"/>
              <a:gd name="T112" fmla="*/ 30 w 3491"/>
              <a:gd name="T113" fmla="*/ 2141 h 3097"/>
              <a:gd name="T114" fmla="*/ 139 w 3491"/>
              <a:gd name="T115" fmla="*/ 1920 h 3097"/>
              <a:gd name="T116" fmla="*/ 1872 w 3491"/>
              <a:gd name="T117" fmla="*/ 230 h 3097"/>
              <a:gd name="T118" fmla="*/ 2123 w 3491"/>
              <a:gd name="T119" fmla="*/ 76 h 3097"/>
              <a:gd name="T120" fmla="*/ 2402 w 3491"/>
              <a:gd name="T121" fmla="*/ 5 h 30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491" h="3097">
                <a:moveTo>
                  <a:pt x="2474" y="0"/>
                </a:moveTo>
                <a:lnTo>
                  <a:pt x="2546" y="0"/>
                </a:lnTo>
                <a:lnTo>
                  <a:pt x="2618" y="5"/>
                </a:lnTo>
                <a:lnTo>
                  <a:pt x="2689" y="15"/>
                </a:lnTo>
                <a:lnTo>
                  <a:pt x="2758" y="31"/>
                </a:lnTo>
                <a:lnTo>
                  <a:pt x="2828" y="51"/>
                </a:lnTo>
                <a:lnTo>
                  <a:pt x="2896" y="76"/>
                </a:lnTo>
                <a:lnTo>
                  <a:pt x="2963" y="108"/>
                </a:lnTo>
                <a:lnTo>
                  <a:pt x="3026" y="143"/>
                </a:lnTo>
                <a:lnTo>
                  <a:pt x="3088" y="183"/>
                </a:lnTo>
                <a:lnTo>
                  <a:pt x="3147" y="230"/>
                </a:lnTo>
                <a:lnTo>
                  <a:pt x="3204" y="281"/>
                </a:lnTo>
                <a:lnTo>
                  <a:pt x="3256" y="336"/>
                </a:lnTo>
                <a:lnTo>
                  <a:pt x="3303" y="394"/>
                </a:lnTo>
                <a:lnTo>
                  <a:pt x="3345" y="455"/>
                </a:lnTo>
                <a:lnTo>
                  <a:pt x="3382" y="518"/>
                </a:lnTo>
                <a:lnTo>
                  <a:pt x="3413" y="582"/>
                </a:lnTo>
                <a:lnTo>
                  <a:pt x="3439" y="650"/>
                </a:lnTo>
                <a:lnTo>
                  <a:pt x="3460" y="717"/>
                </a:lnTo>
                <a:lnTo>
                  <a:pt x="3475" y="786"/>
                </a:lnTo>
                <a:lnTo>
                  <a:pt x="3486" y="856"/>
                </a:lnTo>
                <a:lnTo>
                  <a:pt x="3491" y="926"/>
                </a:lnTo>
                <a:lnTo>
                  <a:pt x="3491" y="996"/>
                </a:lnTo>
                <a:lnTo>
                  <a:pt x="3486" y="1066"/>
                </a:lnTo>
                <a:lnTo>
                  <a:pt x="3475" y="1136"/>
                </a:lnTo>
                <a:lnTo>
                  <a:pt x="3460" y="1205"/>
                </a:lnTo>
                <a:lnTo>
                  <a:pt x="3439" y="1273"/>
                </a:lnTo>
                <a:lnTo>
                  <a:pt x="3413" y="1339"/>
                </a:lnTo>
                <a:lnTo>
                  <a:pt x="3382" y="1404"/>
                </a:lnTo>
                <a:lnTo>
                  <a:pt x="3345" y="1467"/>
                </a:lnTo>
                <a:lnTo>
                  <a:pt x="3303" y="1528"/>
                </a:lnTo>
                <a:lnTo>
                  <a:pt x="3256" y="1586"/>
                </a:lnTo>
                <a:lnTo>
                  <a:pt x="3204" y="1641"/>
                </a:lnTo>
                <a:lnTo>
                  <a:pt x="2007" y="2813"/>
                </a:lnTo>
                <a:lnTo>
                  <a:pt x="1988" y="2828"/>
                </a:lnTo>
                <a:lnTo>
                  <a:pt x="1965" y="2838"/>
                </a:lnTo>
                <a:lnTo>
                  <a:pt x="1942" y="2844"/>
                </a:lnTo>
                <a:lnTo>
                  <a:pt x="1918" y="2844"/>
                </a:lnTo>
                <a:lnTo>
                  <a:pt x="1894" y="2838"/>
                </a:lnTo>
                <a:lnTo>
                  <a:pt x="1873" y="2828"/>
                </a:lnTo>
                <a:lnTo>
                  <a:pt x="1853" y="2813"/>
                </a:lnTo>
                <a:lnTo>
                  <a:pt x="1837" y="2793"/>
                </a:lnTo>
                <a:lnTo>
                  <a:pt x="1827" y="2772"/>
                </a:lnTo>
                <a:lnTo>
                  <a:pt x="1821" y="2749"/>
                </a:lnTo>
                <a:lnTo>
                  <a:pt x="1821" y="2726"/>
                </a:lnTo>
                <a:lnTo>
                  <a:pt x="1827" y="2703"/>
                </a:lnTo>
                <a:lnTo>
                  <a:pt x="1837" y="2681"/>
                </a:lnTo>
                <a:lnTo>
                  <a:pt x="1853" y="2662"/>
                </a:lnTo>
                <a:lnTo>
                  <a:pt x="3035" y="1505"/>
                </a:lnTo>
                <a:lnTo>
                  <a:pt x="3079" y="1458"/>
                </a:lnTo>
                <a:lnTo>
                  <a:pt x="3118" y="1407"/>
                </a:lnTo>
                <a:lnTo>
                  <a:pt x="3153" y="1355"/>
                </a:lnTo>
                <a:lnTo>
                  <a:pt x="3183" y="1300"/>
                </a:lnTo>
                <a:lnTo>
                  <a:pt x="3208" y="1243"/>
                </a:lnTo>
                <a:lnTo>
                  <a:pt x="3228" y="1185"/>
                </a:lnTo>
                <a:lnTo>
                  <a:pt x="3242" y="1126"/>
                </a:lnTo>
                <a:lnTo>
                  <a:pt x="3253" y="1066"/>
                </a:lnTo>
                <a:lnTo>
                  <a:pt x="3257" y="1006"/>
                </a:lnTo>
                <a:lnTo>
                  <a:pt x="3257" y="946"/>
                </a:lnTo>
                <a:lnTo>
                  <a:pt x="3253" y="885"/>
                </a:lnTo>
                <a:lnTo>
                  <a:pt x="3242" y="826"/>
                </a:lnTo>
                <a:lnTo>
                  <a:pt x="3228" y="766"/>
                </a:lnTo>
                <a:lnTo>
                  <a:pt x="3208" y="709"/>
                </a:lnTo>
                <a:lnTo>
                  <a:pt x="3183" y="653"/>
                </a:lnTo>
                <a:lnTo>
                  <a:pt x="3153" y="598"/>
                </a:lnTo>
                <a:lnTo>
                  <a:pt x="3118" y="545"/>
                </a:lnTo>
                <a:lnTo>
                  <a:pt x="3079" y="495"/>
                </a:lnTo>
                <a:lnTo>
                  <a:pt x="3035" y="448"/>
                </a:lnTo>
                <a:lnTo>
                  <a:pt x="2985" y="403"/>
                </a:lnTo>
                <a:lnTo>
                  <a:pt x="2935" y="364"/>
                </a:lnTo>
                <a:lnTo>
                  <a:pt x="2881" y="331"/>
                </a:lnTo>
                <a:lnTo>
                  <a:pt x="2825" y="301"/>
                </a:lnTo>
                <a:lnTo>
                  <a:pt x="2767" y="277"/>
                </a:lnTo>
                <a:lnTo>
                  <a:pt x="2708" y="258"/>
                </a:lnTo>
                <a:lnTo>
                  <a:pt x="2648" y="243"/>
                </a:lnTo>
                <a:lnTo>
                  <a:pt x="2586" y="234"/>
                </a:lnTo>
                <a:lnTo>
                  <a:pt x="2525" y="229"/>
                </a:lnTo>
                <a:lnTo>
                  <a:pt x="2464" y="229"/>
                </a:lnTo>
                <a:lnTo>
                  <a:pt x="2402" y="234"/>
                </a:lnTo>
                <a:lnTo>
                  <a:pt x="2340" y="243"/>
                </a:lnTo>
                <a:lnTo>
                  <a:pt x="2280" y="258"/>
                </a:lnTo>
                <a:lnTo>
                  <a:pt x="2221" y="277"/>
                </a:lnTo>
                <a:lnTo>
                  <a:pt x="2164" y="301"/>
                </a:lnTo>
                <a:lnTo>
                  <a:pt x="2108" y="331"/>
                </a:lnTo>
                <a:lnTo>
                  <a:pt x="2055" y="364"/>
                </a:lnTo>
                <a:lnTo>
                  <a:pt x="2003" y="403"/>
                </a:lnTo>
                <a:lnTo>
                  <a:pt x="1955" y="448"/>
                </a:lnTo>
                <a:lnTo>
                  <a:pt x="378" y="1972"/>
                </a:lnTo>
                <a:lnTo>
                  <a:pt x="341" y="2013"/>
                </a:lnTo>
                <a:lnTo>
                  <a:pt x="307" y="2057"/>
                </a:lnTo>
                <a:lnTo>
                  <a:pt x="280" y="2102"/>
                </a:lnTo>
                <a:lnTo>
                  <a:pt x="258" y="2149"/>
                </a:lnTo>
                <a:lnTo>
                  <a:pt x="241" y="2199"/>
                </a:lnTo>
                <a:lnTo>
                  <a:pt x="228" y="2248"/>
                </a:lnTo>
                <a:lnTo>
                  <a:pt x="220" y="2299"/>
                </a:lnTo>
                <a:lnTo>
                  <a:pt x="218" y="2350"/>
                </a:lnTo>
                <a:lnTo>
                  <a:pt x="220" y="2402"/>
                </a:lnTo>
                <a:lnTo>
                  <a:pt x="228" y="2452"/>
                </a:lnTo>
                <a:lnTo>
                  <a:pt x="241" y="2503"/>
                </a:lnTo>
                <a:lnTo>
                  <a:pt x="258" y="2551"/>
                </a:lnTo>
                <a:lnTo>
                  <a:pt x="280" y="2599"/>
                </a:lnTo>
                <a:lnTo>
                  <a:pt x="307" y="2644"/>
                </a:lnTo>
                <a:lnTo>
                  <a:pt x="341" y="2687"/>
                </a:lnTo>
                <a:lnTo>
                  <a:pt x="378" y="2728"/>
                </a:lnTo>
                <a:lnTo>
                  <a:pt x="419" y="2765"/>
                </a:lnTo>
                <a:lnTo>
                  <a:pt x="463" y="2796"/>
                </a:lnTo>
                <a:lnTo>
                  <a:pt x="509" y="2824"/>
                </a:lnTo>
                <a:lnTo>
                  <a:pt x="558" y="2846"/>
                </a:lnTo>
                <a:lnTo>
                  <a:pt x="608" y="2863"/>
                </a:lnTo>
                <a:lnTo>
                  <a:pt x="660" y="2874"/>
                </a:lnTo>
                <a:lnTo>
                  <a:pt x="711" y="2882"/>
                </a:lnTo>
                <a:lnTo>
                  <a:pt x="763" y="2885"/>
                </a:lnTo>
                <a:lnTo>
                  <a:pt x="816" y="2882"/>
                </a:lnTo>
                <a:lnTo>
                  <a:pt x="867" y="2874"/>
                </a:lnTo>
                <a:lnTo>
                  <a:pt x="919" y="2863"/>
                </a:lnTo>
                <a:lnTo>
                  <a:pt x="968" y="2846"/>
                </a:lnTo>
                <a:lnTo>
                  <a:pt x="1018" y="2824"/>
                </a:lnTo>
                <a:lnTo>
                  <a:pt x="1064" y="2796"/>
                </a:lnTo>
                <a:lnTo>
                  <a:pt x="1108" y="2765"/>
                </a:lnTo>
                <a:lnTo>
                  <a:pt x="1149" y="2728"/>
                </a:lnTo>
                <a:lnTo>
                  <a:pt x="2741" y="1187"/>
                </a:lnTo>
                <a:lnTo>
                  <a:pt x="2768" y="1158"/>
                </a:lnTo>
                <a:lnTo>
                  <a:pt x="2791" y="1125"/>
                </a:lnTo>
                <a:lnTo>
                  <a:pt x="2809" y="1091"/>
                </a:lnTo>
                <a:lnTo>
                  <a:pt x="2823" y="1055"/>
                </a:lnTo>
                <a:lnTo>
                  <a:pt x="2831" y="1018"/>
                </a:lnTo>
                <a:lnTo>
                  <a:pt x="2837" y="980"/>
                </a:lnTo>
                <a:lnTo>
                  <a:pt x="2837" y="942"/>
                </a:lnTo>
                <a:lnTo>
                  <a:pt x="2831" y="904"/>
                </a:lnTo>
                <a:lnTo>
                  <a:pt x="2823" y="867"/>
                </a:lnTo>
                <a:lnTo>
                  <a:pt x="2809" y="832"/>
                </a:lnTo>
                <a:lnTo>
                  <a:pt x="2791" y="797"/>
                </a:lnTo>
                <a:lnTo>
                  <a:pt x="2768" y="764"/>
                </a:lnTo>
                <a:lnTo>
                  <a:pt x="2741" y="734"/>
                </a:lnTo>
                <a:lnTo>
                  <a:pt x="2710" y="707"/>
                </a:lnTo>
                <a:lnTo>
                  <a:pt x="2677" y="685"/>
                </a:lnTo>
                <a:lnTo>
                  <a:pt x="2642" y="668"/>
                </a:lnTo>
                <a:lnTo>
                  <a:pt x="2605" y="654"/>
                </a:lnTo>
                <a:lnTo>
                  <a:pt x="2567" y="645"/>
                </a:lnTo>
                <a:lnTo>
                  <a:pt x="2528" y="641"/>
                </a:lnTo>
                <a:lnTo>
                  <a:pt x="2490" y="641"/>
                </a:lnTo>
                <a:lnTo>
                  <a:pt x="2452" y="645"/>
                </a:lnTo>
                <a:lnTo>
                  <a:pt x="2415" y="654"/>
                </a:lnTo>
                <a:lnTo>
                  <a:pt x="2377" y="668"/>
                </a:lnTo>
                <a:lnTo>
                  <a:pt x="2343" y="685"/>
                </a:lnTo>
                <a:lnTo>
                  <a:pt x="2309" y="707"/>
                </a:lnTo>
                <a:lnTo>
                  <a:pt x="2278" y="734"/>
                </a:lnTo>
                <a:lnTo>
                  <a:pt x="1082" y="1906"/>
                </a:lnTo>
                <a:lnTo>
                  <a:pt x="1062" y="1922"/>
                </a:lnTo>
                <a:lnTo>
                  <a:pt x="1040" y="1931"/>
                </a:lnTo>
                <a:lnTo>
                  <a:pt x="1017" y="1937"/>
                </a:lnTo>
                <a:lnTo>
                  <a:pt x="992" y="1937"/>
                </a:lnTo>
                <a:lnTo>
                  <a:pt x="969" y="1931"/>
                </a:lnTo>
                <a:lnTo>
                  <a:pt x="947" y="1922"/>
                </a:lnTo>
                <a:lnTo>
                  <a:pt x="927" y="1906"/>
                </a:lnTo>
                <a:lnTo>
                  <a:pt x="911" y="1887"/>
                </a:lnTo>
                <a:lnTo>
                  <a:pt x="900" y="1865"/>
                </a:lnTo>
                <a:lnTo>
                  <a:pt x="896" y="1842"/>
                </a:lnTo>
                <a:lnTo>
                  <a:pt x="896" y="1819"/>
                </a:lnTo>
                <a:lnTo>
                  <a:pt x="900" y="1796"/>
                </a:lnTo>
                <a:lnTo>
                  <a:pt x="911" y="1775"/>
                </a:lnTo>
                <a:lnTo>
                  <a:pt x="927" y="1755"/>
                </a:lnTo>
                <a:lnTo>
                  <a:pt x="2123" y="583"/>
                </a:lnTo>
                <a:lnTo>
                  <a:pt x="2165" y="546"/>
                </a:lnTo>
                <a:lnTo>
                  <a:pt x="2209" y="515"/>
                </a:lnTo>
                <a:lnTo>
                  <a:pt x="2255" y="488"/>
                </a:lnTo>
                <a:lnTo>
                  <a:pt x="2304" y="465"/>
                </a:lnTo>
                <a:lnTo>
                  <a:pt x="2354" y="449"/>
                </a:lnTo>
                <a:lnTo>
                  <a:pt x="2405" y="436"/>
                </a:lnTo>
                <a:lnTo>
                  <a:pt x="2457" y="429"/>
                </a:lnTo>
                <a:lnTo>
                  <a:pt x="2509" y="427"/>
                </a:lnTo>
                <a:lnTo>
                  <a:pt x="2562" y="429"/>
                </a:lnTo>
                <a:lnTo>
                  <a:pt x="2613" y="436"/>
                </a:lnTo>
                <a:lnTo>
                  <a:pt x="2665" y="449"/>
                </a:lnTo>
                <a:lnTo>
                  <a:pt x="2714" y="465"/>
                </a:lnTo>
                <a:lnTo>
                  <a:pt x="2763" y="488"/>
                </a:lnTo>
                <a:lnTo>
                  <a:pt x="2810" y="515"/>
                </a:lnTo>
                <a:lnTo>
                  <a:pt x="2854" y="546"/>
                </a:lnTo>
                <a:lnTo>
                  <a:pt x="2895" y="583"/>
                </a:lnTo>
                <a:lnTo>
                  <a:pt x="2932" y="623"/>
                </a:lnTo>
                <a:lnTo>
                  <a:pt x="2965" y="666"/>
                </a:lnTo>
                <a:lnTo>
                  <a:pt x="2993" y="713"/>
                </a:lnTo>
                <a:lnTo>
                  <a:pt x="3015" y="760"/>
                </a:lnTo>
                <a:lnTo>
                  <a:pt x="3032" y="809"/>
                </a:lnTo>
                <a:lnTo>
                  <a:pt x="3045" y="859"/>
                </a:lnTo>
                <a:lnTo>
                  <a:pt x="3053" y="910"/>
                </a:lnTo>
                <a:lnTo>
                  <a:pt x="3055" y="961"/>
                </a:lnTo>
                <a:lnTo>
                  <a:pt x="3053" y="1012"/>
                </a:lnTo>
                <a:lnTo>
                  <a:pt x="3045" y="1063"/>
                </a:lnTo>
                <a:lnTo>
                  <a:pt x="3032" y="1113"/>
                </a:lnTo>
                <a:lnTo>
                  <a:pt x="3015" y="1162"/>
                </a:lnTo>
                <a:lnTo>
                  <a:pt x="2993" y="1209"/>
                </a:lnTo>
                <a:lnTo>
                  <a:pt x="2965" y="1255"/>
                </a:lnTo>
                <a:lnTo>
                  <a:pt x="2932" y="1298"/>
                </a:lnTo>
                <a:lnTo>
                  <a:pt x="2895" y="1339"/>
                </a:lnTo>
                <a:lnTo>
                  <a:pt x="1303" y="2879"/>
                </a:lnTo>
                <a:lnTo>
                  <a:pt x="1255" y="2923"/>
                </a:lnTo>
                <a:lnTo>
                  <a:pt x="1203" y="2962"/>
                </a:lnTo>
                <a:lnTo>
                  <a:pt x="1150" y="2995"/>
                </a:lnTo>
                <a:lnTo>
                  <a:pt x="1094" y="3025"/>
                </a:lnTo>
                <a:lnTo>
                  <a:pt x="1036" y="3049"/>
                </a:lnTo>
                <a:lnTo>
                  <a:pt x="977" y="3068"/>
                </a:lnTo>
                <a:lnTo>
                  <a:pt x="917" y="3083"/>
                </a:lnTo>
                <a:lnTo>
                  <a:pt x="855" y="3092"/>
                </a:lnTo>
                <a:lnTo>
                  <a:pt x="794" y="3097"/>
                </a:lnTo>
                <a:lnTo>
                  <a:pt x="733" y="3097"/>
                </a:lnTo>
                <a:lnTo>
                  <a:pt x="671" y="3092"/>
                </a:lnTo>
                <a:lnTo>
                  <a:pt x="609" y="3083"/>
                </a:lnTo>
                <a:lnTo>
                  <a:pt x="549" y="3068"/>
                </a:lnTo>
                <a:lnTo>
                  <a:pt x="490" y="3049"/>
                </a:lnTo>
                <a:lnTo>
                  <a:pt x="433" y="3025"/>
                </a:lnTo>
                <a:lnTo>
                  <a:pt x="377" y="2995"/>
                </a:lnTo>
                <a:lnTo>
                  <a:pt x="323" y="2962"/>
                </a:lnTo>
                <a:lnTo>
                  <a:pt x="272" y="2923"/>
                </a:lnTo>
                <a:lnTo>
                  <a:pt x="224" y="2879"/>
                </a:lnTo>
                <a:lnTo>
                  <a:pt x="178" y="2832"/>
                </a:lnTo>
                <a:lnTo>
                  <a:pt x="139" y="2782"/>
                </a:lnTo>
                <a:lnTo>
                  <a:pt x="104" y="2729"/>
                </a:lnTo>
                <a:lnTo>
                  <a:pt x="75" y="2674"/>
                </a:lnTo>
                <a:lnTo>
                  <a:pt x="51" y="2617"/>
                </a:lnTo>
                <a:lnTo>
                  <a:pt x="30" y="2560"/>
                </a:lnTo>
                <a:lnTo>
                  <a:pt x="15" y="2501"/>
                </a:lnTo>
                <a:lnTo>
                  <a:pt x="5" y="2441"/>
                </a:lnTo>
                <a:lnTo>
                  <a:pt x="0" y="2381"/>
                </a:lnTo>
                <a:lnTo>
                  <a:pt x="0" y="2321"/>
                </a:lnTo>
                <a:lnTo>
                  <a:pt x="5" y="2260"/>
                </a:lnTo>
                <a:lnTo>
                  <a:pt x="15" y="2200"/>
                </a:lnTo>
                <a:lnTo>
                  <a:pt x="30" y="2141"/>
                </a:lnTo>
                <a:lnTo>
                  <a:pt x="51" y="2083"/>
                </a:lnTo>
                <a:lnTo>
                  <a:pt x="75" y="2027"/>
                </a:lnTo>
                <a:lnTo>
                  <a:pt x="104" y="1972"/>
                </a:lnTo>
                <a:lnTo>
                  <a:pt x="139" y="1920"/>
                </a:lnTo>
                <a:lnTo>
                  <a:pt x="178" y="1869"/>
                </a:lnTo>
                <a:lnTo>
                  <a:pt x="224" y="1822"/>
                </a:lnTo>
                <a:lnTo>
                  <a:pt x="1815" y="281"/>
                </a:lnTo>
                <a:lnTo>
                  <a:pt x="1872" y="230"/>
                </a:lnTo>
                <a:lnTo>
                  <a:pt x="1931" y="183"/>
                </a:lnTo>
                <a:lnTo>
                  <a:pt x="1992" y="143"/>
                </a:lnTo>
                <a:lnTo>
                  <a:pt x="2057" y="108"/>
                </a:lnTo>
                <a:lnTo>
                  <a:pt x="2123" y="76"/>
                </a:lnTo>
                <a:lnTo>
                  <a:pt x="2191" y="51"/>
                </a:lnTo>
                <a:lnTo>
                  <a:pt x="2261" y="31"/>
                </a:lnTo>
                <a:lnTo>
                  <a:pt x="2331" y="15"/>
                </a:lnTo>
                <a:lnTo>
                  <a:pt x="2402" y="5"/>
                </a:lnTo>
                <a:lnTo>
                  <a:pt x="2474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7EFB05A1-98DF-47F6-A9D3-13407EBE7685}"/>
              </a:ext>
            </a:extLst>
          </p:cNvPr>
          <p:cNvSpPr>
            <a:spLocks noEditPoints="1"/>
          </p:cNvSpPr>
          <p:nvPr/>
        </p:nvSpPr>
        <p:spPr bwMode="auto">
          <a:xfrm flipH="1">
            <a:off x="9915197" y="2734874"/>
            <a:ext cx="275431" cy="338152"/>
          </a:xfrm>
          <a:custGeom>
            <a:avLst/>
            <a:gdLst>
              <a:gd name="T0" fmla="*/ 1930 w 2831"/>
              <a:gd name="T1" fmla="*/ 2787 h 3472"/>
              <a:gd name="T2" fmla="*/ 1791 w 2831"/>
              <a:gd name="T3" fmla="*/ 2855 h 3472"/>
              <a:gd name="T4" fmla="*/ 2114 w 2831"/>
              <a:gd name="T5" fmla="*/ 3172 h 3472"/>
              <a:gd name="T6" fmla="*/ 2628 w 2831"/>
              <a:gd name="T7" fmla="*/ 2656 h 3472"/>
              <a:gd name="T8" fmla="*/ 2538 w 2831"/>
              <a:gd name="T9" fmla="*/ 2529 h 3472"/>
              <a:gd name="T10" fmla="*/ 1440 w 2831"/>
              <a:gd name="T11" fmla="*/ 2529 h 3472"/>
              <a:gd name="T12" fmla="*/ 914 w 2831"/>
              <a:gd name="T13" fmla="*/ 2569 h 3472"/>
              <a:gd name="T14" fmla="*/ 928 w 2831"/>
              <a:gd name="T15" fmla="*/ 2433 h 3472"/>
              <a:gd name="T16" fmla="*/ 807 w 2831"/>
              <a:gd name="T17" fmla="*/ 2382 h 3472"/>
              <a:gd name="T18" fmla="*/ 439 w 2831"/>
              <a:gd name="T19" fmla="*/ 2514 h 3472"/>
              <a:gd name="T20" fmla="*/ 470 w 2831"/>
              <a:gd name="T21" fmla="*/ 2433 h 3472"/>
              <a:gd name="T22" fmla="*/ 2186 w 2831"/>
              <a:gd name="T23" fmla="*/ 2182 h 3472"/>
              <a:gd name="T24" fmla="*/ 2642 w 2831"/>
              <a:gd name="T25" fmla="*/ 2371 h 3472"/>
              <a:gd name="T26" fmla="*/ 2831 w 2831"/>
              <a:gd name="T27" fmla="*/ 2827 h 3472"/>
              <a:gd name="T28" fmla="*/ 2642 w 2831"/>
              <a:gd name="T29" fmla="*/ 3283 h 3472"/>
              <a:gd name="T30" fmla="*/ 2186 w 2831"/>
              <a:gd name="T31" fmla="*/ 3472 h 3472"/>
              <a:gd name="T32" fmla="*/ 1729 w 2831"/>
              <a:gd name="T33" fmla="*/ 3283 h 3472"/>
              <a:gd name="T34" fmla="*/ 1540 w 2831"/>
              <a:gd name="T35" fmla="*/ 2827 h 3472"/>
              <a:gd name="T36" fmla="*/ 1729 w 2831"/>
              <a:gd name="T37" fmla="*/ 2371 h 3472"/>
              <a:gd name="T38" fmla="*/ 2186 w 2831"/>
              <a:gd name="T39" fmla="*/ 2182 h 3472"/>
              <a:gd name="T40" fmla="*/ 1540 w 2831"/>
              <a:gd name="T41" fmla="*/ 2083 h 3472"/>
              <a:gd name="T42" fmla="*/ 914 w 2831"/>
              <a:gd name="T43" fmla="*/ 2123 h 3472"/>
              <a:gd name="T44" fmla="*/ 928 w 2831"/>
              <a:gd name="T45" fmla="*/ 1986 h 3472"/>
              <a:gd name="T46" fmla="*/ 807 w 2831"/>
              <a:gd name="T47" fmla="*/ 1957 h 3472"/>
              <a:gd name="T48" fmla="*/ 439 w 2831"/>
              <a:gd name="T49" fmla="*/ 2088 h 3472"/>
              <a:gd name="T50" fmla="*/ 470 w 2831"/>
              <a:gd name="T51" fmla="*/ 2007 h 3472"/>
              <a:gd name="T52" fmla="*/ 944 w 2831"/>
              <a:gd name="T53" fmla="*/ 1588 h 3472"/>
              <a:gd name="T54" fmla="*/ 1786 w 2831"/>
              <a:gd name="T55" fmla="*/ 1702 h 3472"/>
              <a:gd name="T56" fmla="*/ 904 w 2831"/>
              <a:gd name="T57" fmla="*/ 1716 h 3472"/>
              <a:gd name="T58" fmla="*/ 944 w 2831"/>
              <a:gd name="T59" fmla="*/ 1588 h 3472"/>
              <a:gd name="T60" fmla="*/ 800 w 2831"/>
              <a:gd name="T61" fmla="*/ 1548 h 3472"/>
              <a:gd name="T62" fmla="*/ 430 w 2831"/>
              <a:gd name="T63" fmla="*/ 1656 h 3472"/>
              <a:gd name="T64" fmla="*/ 484 w 2831"/>
              <a:gd name="T65" fmla="*/ 1589 h 3472"/>
              <a:gd name="T66" fmla="*/ 1738 w 2831"/>
              <a:gd name="T67" fmla="*/ 1140 h 3472"/>
              <a:gd name="T68" fmla="*/ 1778 w 2831"/>
              <a:gd name="T69" fmla="*/ 1269 h 3472"/>
              <a:gd name="T70" fmla="*/ 896 w 2831"/>
              <a:gd name="T71" fmla="*/ 1255 h 3472"/>
              <a:gd name="T72" fmla="*/ 769 w 2831"/>
              <a:gd name="T73" fmla="*/ 1030 h 3472"/>
              <a:gd name="T74" fmla="*/ 616 w 2831"/>
              <a:gd name="T75" fmla="*/ 1312 h 3472"/>
              <a:gd name="T76" fmla="*/ 423 w 2831"/>
              <a:gd name="T77" fmla="*/ 1202 h 3472"/>
              <a:gd name="T78" fmla="*/ 496 w 2831"/>
              <a:gd name="T79" fmla="*/ 1154 h 3472"/>
              <a:gd name="T80" fmla="*/ 548 w 2831"/>
              <a:gd name="T81" fmla="*/ 372 h 3472"/>
              <a:gd name="T82" fmla="*/ 681 w 2831"/>
              <a:gd name="T83" fmla="*/ 618 h 3472"/>
              <a:gd name="T84" fmla="*/ 1588 w 2831"/>
              <a:gd name="T85" fmla="*/ 597 h 3472"/>
              <a:gd name="T86" fmla="*/ 1683 w 2831"/>
              <a:gd name="T87" fmla="*/ 347 h 3472"/>
              <a:gd name="T88" fmla="*/ 2201 w 2831"/>
              <a:gd name="T89" fmla="*/ 438 h 3472"/>
              <a:gd name="T90" fmla="*/ 2118 w 2831"/>
              <a:gd name="T91" fmla="*/ 2037 h 3472"/>
              <a:gd name="T92" fmla="*/ 1412 w 2831"/>
              <a:gd name="T93" fmla="*/ 3005 h 3472"/>
              <a:gd name="T94" fmla="*/ 47 w 2831"/>
              <a:gd name="T95" fmla="*/ 3054 h 3472"/>
              <a:gd name="T96" fmla="*/ 21 w 2831"/>
              <a:gd name="T97" fmla="*/ 455 h 3472"/>
              <a:gd name="T98" fmla="*/ 1118 w 2831"/>
              <a:gd name="T99" fmla="*/ 99 h 3472"/>
              <a:gd name="T100" fmla="*/ 1053 w 2831"/>
              <a:gd name="T101" fmla="*/ 211 h 3472"/>
              <a:gd name="T102" fmla="*/ 1182 w 2831"/>
              <a:gd name="T103" fmla="*/ 211 h 3472"/>
              <a:gd name="T104" fmla="*/ 1118 w 2831"/>
              <a:gd name="T105" fmla="*/ 99 h 3472"/>
              <a:gd name="T106" fmla="*/ 1268 w 2831"/>
              <a:gd name="T107" fmla="*/ 85 h 3472"/>
              <a:gd name="T108" fmla="*/ 1328 w 2831"/>
              <a:gd name="T109" fmla="*/ 238 h 3472"/>
              <a:gd name="T110" fmla="*/ 1564 w 2831"/>
              <a:gd name="T111" fmla="*/ 312 h 3472"/>
              <a:gd name="T112" fmla="*/ 1547 w 2831"/>
              <a:gd name="T113" fmla="*/ 503 h 3472"/>
              <a:gd name="T114" fmla="*/ 711 w 2831"/>
              <a:gd name="T115" fmla="*/ 521 h 3472"/>
              <a:gd name="T116" fmla="*/ 657 w 2831"/>
              <a:gd name="T117" fmla="*/ 338 h 3472"/>
              <a:gd name="T118" fmla="*/ 889 w 2831"/>
              <a:gd name="T119" fmla="*/ 245 h 3472"/>
              <a:gd name="T120" fmla="*/ 954 w 2831"/>
              <a:gd name="T121" fmla="*/ 112 h 34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831" h="3472">
                <a:moveTo>
                  <a:pt x="2538" y="2529"/>
                </a:moveTo>
                <a:lnTo>
                  <a:pt x="2517" y="2531"/>
                </a:lnTo>
                <a:lnTo>
                  <a:pt x="2496" y="2537"/>
                </a:lnTo>
                <a:lnTo>
                  <a:pt x="2476" y="2547"/>
                </a:lnTo>
                <a:lnTo>
                  <a:pt x="2459" y="2563"/>
                </a:lnTo>
                <a:lnTo>
                  <a:pt x="2124" y="2939"/>
                </a:lnTo>
                <a:lnTo>
                  <a:pt x="1950" y="2800"/>
                </a:lnTo>
                <a:lnTo>
                  <a:pt x="1930" y="2787"/>
                </a:lnTo>
                <a:lnTo>
                  <a:pt x="1909" y="2780"/>
                </a:lnTo>
                <a:lnTo>
                  <a:pt x="1888" y="2778"/>
                </a:lnTo>
                <a:lnTo>
                  <a:pt x="1866" y="2780"/>
                </a:lnTo>
                <a:lnTo>
                  <a:pt x="1845" y="2787"/>
                </a:lnTo>
                <a:lnTo>
                  <a:pt x="1826" y="2799"/>
                </a:lnTo>
                <a:lnTo>
                  <a:pt x="1810" y="2814"/>
                </a:lnTo>
                <a:lnTo>
                  <a:pt x="1797" y="2834"/>
                </a:lnTo>
                <a:lnTo>
                  <a:pt x="1791" y="2855"/>
                </a:lnTo>
                <a:lnTo>
                  <a:pt x="1788" y="2876"/>
                </a:lnTo>
                <a:lnTo>
                  <a:pt x="1791" y="2899"/>
                </a:lnTo>
                <a:lnTo>
                  <a:pt x="1797" y="2920"/>
                </a:lnTo>
                <a:lnTo>
                  <a:pt x="1809" y="2938"/>
                </a:lnTo>
                <a:lnTo>
                  <a:pt x="1826" y="2954"/>
                </a:lnTo>
                <a:lnTo>
                  <a:pt x="2073" y="3152"/>
                </a:lnTo>
                <a:lnTo>
                  <a:pt x="2093" y="3165"/>
                </a:lnTo>
                <a:lnTo>
                  <a:pt x="2114" y="3172"/>
                </a:lnTo>
                <a:lnTo>
                  <a:pt x="2135" y="3174"/>
                </a:lnTo>
                <a:lnTo>
                  <a:pt x="2156" y="3172"/>
                </a:lnTo>
                <a:lnTo>
                  <a:pt x="2175" y="3166"/>
                </a:lnTo>
                <a:lnTo>
                  <a:pt x="2194" y="3155"/>
                </a:lnTo>
                <a:lnTo>
                  <a:pt x="2210" y="3142"/>
                </a:lnTo>
                <a:lnTo>
                  <a:pt x="2607" y="2694"/>
                </a:lnTo>
                <a:lnTo>
                  <a:pt x="2620" y="2676"/>
                </a:lnTo>
                <a:lnTo>
                  <a:pt x="2628" y="2656"/>
                </a:lnTo>
                <a:lnTo>
                  <a:pt x="2633" y="2633"/>
                </a:lnTo>
                <a:lnTo>
                  <a:pt x="2631" y="2612"/>
                </a:lnTo>
                <a:lnTo>
                  <a:pt x="2625" y="2591"/>
                </a:lnTo>
                <a:lnTo>
                  <a:pt x="2615" y="2571"/>
                </a:lnTo>
                <a:lnTo>
                  <a:pt x="2599" y="2555"/>
                </a:lnTo>
                <a:lnTo>
                  <a:pt x="2580" y="2542"/>
                </a:lnTo>
                <a:lnTo>
                  <a:pt x="2560" y="2534"/>
                </a:lnTo>
                <a:lnTo>
                  <a:pt x="2538" y="2529"/>
                </a:lnTo>
                <a:close/>
                <a:moveTo>
                  <a:pt x="944" y="2430"/>
                </a:moveTo>
                <a:lnTo>
                  <a:pt x="1391" y="2430"/>
                </a:lnTo>
                <a:lnTo>
                  <a:pt x="1406" y="2433"/>
                </a:lnTo>
                <a:lnTo>
                  <a:pt x="1420" y="2440"/>
                </a:lnTo>
                <a:lnTo>
                  <a:pt x="1431" y="2450"/>
                </a:lnTo>
                <a:lnTo>
                  <a:pt x="1438" y="2464"/>
                </a:lnTo>
                <a:lnTo>
                  <a:pt x="1440" y="2480"/>
                </a:lnTo>
                <a:lnTo>
                  <a:pt x="1440" y="2529"/>
                </a:lnTo>
                <a:lnTo>
                  <a:pt x="1438" y="2545"/>
                </a:lnTo>
                <a:lnTo>
                  <a:pt x="1431" y="2559"/>
                </a:lnTo>
                <a:lnTo>
                  <a:pt x="1420" y="2569"/>
                </a:lnTo>
                <a:lnTo>
                  <a:pt x="1406" y="2577"/>
                </a:lnTo>
                <a:lnTo>
                  <a:pt x="1391" y="2579"/>
                </a:lnTo>
                <a:lnTo>
                  <a:pt x="944" y="2579"/>
                </a:lnTo>
                <a:lnTo>
                  <a:pt x="928" y="2577"/>
                </a:lnTo>
                <a:lnTo>
                  <a:pt x="914" y="2569"/>
                </a:lnTo>
                <a:lnTo>
                  <a:pt x="904" y="2559"/>
                </a:lnTo>
                <a:lnTo>
                  <a:pt x="896" y="2545"/>
                </a:lnTo>
                <a:lnTo>
                  <a:pt x="894" y="2529"/>
                </a:lnTo>
                <a:lnTo>
                  <a:pt x="894" y="2480"/>
                </a:lnTo>
                <a:lnTo>
                  <a:pt x="896" y="2464"/>
                </a:lnTo>
                <a:lnTo>
                  <a:pt x="904" y="2450"/>
                </a:lnTo>
                <a:lnTo>
                  <a:pt x="914" y="2440"/>
                </a:lnTo>
                <a:lnTo>
                  <a:pt x="928" y="2433"/>
                </a:lnTo>
                <a:lnTo>
                  <a:pt x="944" y="2430"/>
                </a:lnTo>
                <a:close/>
                <a:moveTo>
                  <a:pt x="769" y="2319"/>
                </a:moveTo>
                <a:lnTo>
                  <a:pt x="783" y="2322"/>
                </a:lnTo>
                <a:lnTo>
                  <a:pt x="795" y="2330"/>
                </a:lnTo>
                <a:lnTo>
                  <a:pt x="805" y="2341"/>
                </a:lnTo>
                <a:lnTo>
                  <a:pt x="810" y="2355"/>
                </a:lnTo>
                <a:lnTo>
                  <a:pt x="810" y="2368"/>
                </a:lnTo>
                <a:lnTo>
                  <a:pt x="807" y="2382"/>
                </a:lnTo>
                <a:lnTo>
                  <a:pt x="800" y="2395"/>
                </a:lnTo>
                <a:lnTo>
                  <a:pt x="616" y="2600"/>
                </a:lnTo>
                <a:lnTo>
                  <a:pt x="606" y="2608"/>
                </a:lnTo>
                <a:lnTo>
                  <a:pt x="594" y="2613"/>
                </a:lnTo>
                <a:lnTo>
                  <a:pt x="581" y="2616"/>
                </a:lnTo>
                <a:lnTo>
                  <a:pt x="567" y="2612"/>
                </a:lnTo>
                <a:lnTo>
                  <a:pt x="553" y="2605"/>
                </a:lnTo>
                <a:lnTo>
                  <a:pt x="439" y="2514"/>
                </a:lnTo>
                <a:lnTo>
                  <a:pt x="430" y="2503"/>
                </a:lnTo>
                <a:lnTo>
                  <a:pt x="423" y="2490"/>
                </a:lnTo>
                <a:lnTo>
                  <a:pt x="422" y="2477"/>
                </a:lnTo>
                <a:lnTo>
                  <a:pt x="425" y="2463"/>
                </a:lnTo>
                <a:lnTo>
                  <a:pt x="432" y="2449"/>
                </a:lnTo>
                <a:lnTo>
                  <a:pt x="442" y="2440"/>
                </a:lnTo>
                <a:lnTo>
                  <a:pt x="456" y="2435"/>
                </a:lnTo>
                <a:lnTo>
                  <a:pt x="470" y="2433"/>
                </a:lnTo>
                <a:lnTo>
                  <a:pt x="484" y="2436"/>
                </a:lnTo>
                <a:lnTo>
                  <a:pt x="496" y="2443"/>
                </a:lnTo>
                <a:lnTo>
                  <a:pt x="576" y="2507"/>
                </a:lnTo>
                <a:lnTo>
                  <a:pt x="731" y="2334"/>
                </a:lnTo>
                <a:lnTo>
                  <a:pt x="742" y="2324"/>
                </a:lnTo>
                <a:lnTo>
                  <a:pt x="755" y="2320"/>
                </a:lnTo>
                <a:lnTo>
                  <a:pt x="769" y="2319"/>
                </a:lnTo>
                <a:close/>
                <a:moveTo>
                  <a:pt x="2186" y="2182"/>
                </a:moveTo>
                <a:lnTo>
                  <a:pt x="2251" y="2185"/>
                </a:lnTo>
                <a:lnTo>
                  <a:pt x="2316" y="2196"/>
                </a:lnTo>
                <a:lnTo>
                  <a:pt x="2378" y="2212"/>
                </a:lnTo>
                <a:lnTo>
                  <a:pt x="2437" y="2233"/>
                </a:lnTo>
                <a:lnTo>
                  <a:pt x="2494" y="2260"/>
                </a:lnTo>
                <a:lnTo>
                  <a:pt x="2546" y="2293"/>
                </a:lnTo>
                <a:lnTo>
                  <a:pt x="2596" y="2329"/>
                </a:lnTo>
                <a:lnTo>
                  <a:pt x="2642" y="2371"/>
                </a:lnTo>
                <a:lnTo>
                  <a:pt x="2683" y="2417"/>
                </a:lnTo>
                <a:lnTo>
                  <a:pt x="2721" y="2466"/>
                </a:lnTo>
                <a:lnTo>
                  <a:pt x="2753" y="2520"/>
                </a:lnTo>
                <a:lnTo>
                  <a:pt x="2780" y="2577"/>
                </a:lnTo>
                <a:lnTo>
                  <a:pt x="2802" y="2636"/>
                </a:lnTo>
                <a:lnTo>
                  <a:pt x="2818" y="2698"/>
                </a:lnTo>
                <a:lnTo>
                  <a:pt x="2828" y="2761"/>
                </a:lnTo>
                <a:lnTo>
                  <a:pt x="2831" y="2827"/>
                </a:lnTo>
                <a:lnTo>
                  <a:pt x="2828" y="2893"/>
                </a:lnTo>
                <a:lnTo>
                  <a:pt x="2818" y="2958"/>
                </a:lnTo>
                <a:lnTo>
                  <a:pt x="2802" y="3019"/>
                </a:lnTo>
                <a:lnTo>
                  <a:pt x="2780" y="3079"/>
                </a:lnTo>
                <a:lnTo>
                  <a:pt x="2753" y="3134"/>
                </a:lnTo>
                <a:lnTo>
                  <a:pt x="2721" y="3188"/>
                </a:lnTo>
                <a:lnTo>
                  <a:pt x="2683" y="3237"/>
                </a:lnTo>
                <a:lnTo>
                  <a:pt x="2642" y="3283"/>
                </a:lnTo>
                <a:lnTo>
                  <a:pt x="2596" y="3325"/>
                </a:lnTo>
                <a:lnTo>
                  <a:pt x="2546" y="3362"/>
                </a:lnTo>
                <a:lnTo>
                  <a:pt x="2494" y="3394"/>
                </a:lnTo>
                <a:lnTo>
                  <a:pt x="2437" y="3421"/>
                </a:lnTo>
                <a:lnTo>
                  <a:pt x="2378" y="3443"/>
                </a:lnTo>
                <a:lnTo>
                  <a:pt x="2316" y="3459"/>
                </a:lnTo>
                <a:lnTo>
                  <a:pt x="2251" y="3469"/>
                </a:lnTo>
                <a:lnTo>
                  <a:pt x="2186" y="3472"/>
                </a:lnTo>
                <a:lnTo>
                  <a:pt x="2120" y="3469"/>
                </a:lnTo>
                <a:lnTo>
                  <a:pt x="2055" y="3459"/>
                </a:lnTo>
                <a:lnTo>
                  <a:pt x="1993" y="3443"/>
                </a:lnTo>
                <a:lnTo>
                  <a:pt x="1934" y="3421"/>
                </a:lnTo>
                <a:lnTo>
                  <a:pt x="1877" y="3394"/>
                </a:lnTo>
                <a:lnTo>
                  <a:pt x="1825" y="3362"/>
                </a:lnTo>
                <a:lnTo>
                  <a:pt x="1775" y="3325"/>
                </a:lnTo>
                <a:lnTo>
                  <a:pt x="1729" y="3283"/>
                </a:lnTo>
                <a:lnTo>
                  <a:pt x="1688" y="3237"/>
                </a:lnTo>
                <a:lnTo>
                  <a:pt x="1650" y="3188"/>
                </a:lnTo>
                <a:lnTo>
                  <a:pt x="1618" y="3134"/>
                </a:lnTo>
                <a:lnTo>
                  <a:pt x="1591" y="3079"/>
                </a:lnTo>
                <a:lnTo>
                  <a:pt x="1569" y="3019"/>
                </a:lnTo>
                <a:lnTo>
                  <a:pt x="1553" y="2958"/>
                </a:lnTo>
                <a:lnTo>
                  <a:pt x="1543" y="2893"/>
                </a:lnTo>
                <a:lnTo>
                  <a:pt x="1540" y="2827"/>
                </a:lnTo>
                <a:lnTo>
                  <a:pt x="1543" y="2761"/>
                </a:lnTo>
                <a:lnTo>
                  <a:pt x="1553" y="2698"/>
                </a:lnTo>
                <a:lnTo>
                  <a:pt x="1569" y="2636"/>
                </a:lnTo>
                <a:lnTo>
                  <a:pt x="1591" y="2577"/>
                </a:lnTo>
                <a:lnTo>
                  <a:pt x="1618" y="2520"/>
                </a:lnTo>
                <a:lnTo>
                  <a:pt x="1650" y="2466"/>
                </a:lnTo>
                <a:lnTo>
                  <a:pt x="1688" y="2417"/>
                </a:lnTo>
                <a:lnTo>
                  <a:pt x="1729" y="2371"/>
                </a:lnTo>
                <a:lnTo>
                  <a:pt x="1775" y="2329"/>
                </a:lnTo>
                <a:lnTo>
                  <a:pt x="1825" y="2293"/>
                </a:lnTo>
                <a:lnTo>
                  <a:pt x="1877" y="2260"/>
                </a:lnTo>
                <a:lnTo>
                  <a:pt x="1934" y="2233"/>
                </a:lnTo>
                <a:lnTo>
                  <a:pt x="1993" y="2212"/>
                </a:lnTo>
                <a:lnTo>
                  <a:pt x="2055" y="2196"/>
                </a:lnTo>
                <a:lnTo>
                  <a:pt x="2120" y="2185"/>
                </a:lnTo>
                <a:lnTo>
                  <a:pt x="2186" y="2182"/>
                </a:lnTo>
                <a:close/>
                <a:moveTo>
                  <a:pt x="944" y="1984"/>
                </a:moveTo>
                <a:lnTo>
                  <a:pt x="1491" y="1984"/>
                </a:lnTo>
                <a:lnTo>
                  <a:pt x="1505" y="1986"/>
                </a:lnTo>
                <a:lnTo>
                  <a:pt x="1519" y="1994"/>
                </a:lnTo>
                <a:lnTo>
                  <a:pt x="1531" y="2004"/>
                </a:lnTo>
                <a:lnTo>
                  <a:pt x="1537" y="2018"/>
                </a:lnTo>
                <a:lnTo>
                  <a:pt x="1540" y="2034"/>
                </a:lnTo>
                <a:lnTo>
                  <a:pt x="1540" y="2083"/>
                </a:lnTo>
                <a:lnTo>
                  <a:pt x="1537" y="2099"/>
                </a:lnTo>
                <a:lnTo>
                  <a:pt x="1531" y="2113"/>
                </a:lnTo>
                <a:lnTo>
                  <a:pt x="1519" y="2123"/>
                </a:lnTo>
                <a:lnTo>
                  <a:pt x="1505" y="2131"/>
                </a:lnTo>
                <a:lnTo>
                  <a:pt x="1491" y="2133"/>
                </a:lnTo>
                <a:lnTo>
                  <a:pt x="944" y="2133"/>
                </a:lnTo>
                <a:lnTo>
                  <a:pt x="928" y="2131"/>
                </a:lnTo>
                <a:lnTo>
                  <a:pt x="914" y="2123"/>
                </a:lnTo>
                <a:lnTo>
                  <a:pt x="904" y="2113"/>
                </a:lnTo>
                <a:lnTo>
                  <a:pt x="896" y="2099"/>
                </a:lnTo>
                <a:lnTo>
                  <a:pt x="894" y="2083"/>
                </a:lnTo>
                <a:lnTo>
                  <a:pt x="894" y="2034"/>
                </a:lnTo>
                <a:lnTo>
                  <a:pt x="896" y="2018"/>
                </a:lnTo>
                <a:lnTo>
                  <a:pt x="904" y="2004"/>
                </a:lnTo>
                <a:lnTo>
                  <a:pt x="914" y="1994"/>
                </a:lnTo>
                <a:lnTo>
                  <a:pt x="928" y="1986"/>
                </a:lnTo>
                <a:lnTo>
                  <a:pt x="944" y="1984"/>
                </a:lnTo>
                <a:close/>
                <a:moveTo>
                  <a:pt x="769" y="1894"/>
                </a:moveTo>
                <a:lnTo>
                  <a:pt x="783" y="1897"/>
                </a:lnTo>
                <a:lnTo>
                  <a:pt x="795" y="1905"/>
                </a:lnTo>
                <a:lnTo>
                  <a:pt x="805" y="1916"/>
                </a:lnTo>
                <a:lnTo>
                  <a:pt x="810" y="1930"/>
                </a:lnTo>
                <a:lnTo>
                  <a:pt x="810" y="1943"/>
                </a:lnTo>
                <a:lnTo>
                  <a:pt x="807" y="1957"/>
                </a:lnTo>
                <a:lnTo>
                  <a:pt x="800" y="1970"/>
                </a:lnTo>
                <a:lnTo>
                  <a:pt x="616" y="2175"/>
                </a:lnTo>
                <a:lnTo>
                  <a:pt x="606" y="2183"/>
                </a:lnTo>
                <a:lnTo>
                  <a:pt x="594" y="2188"/>
                </a:lnTo>
                <a:lnTo>
                  <a:pt x="581" y="2191"/>
                </a:lnTo>
                <a:lnTo>
                  <a:pt x="567" y="2187"/>
                </a:lnTo>
                <a:lnTo>
                  <a:pt x="553" y="2180"/>
                </a:lnTo>
                <a:lnTo>
                  <a:pt x="439" y="2088"/>
                </a:lnTo>
                <a:lnTo>
                  <a:pt x="430" y="2078"/>
                </a:lnTo>
                <a:lnTo>
                  <a:pt x="423" y="2065"/>
                </a:lnTo>
                <a:lnTo>
                  <a:pt x="422" y="2052"/>
                </a:lnTo>
                <a:lnTo>
                  <a:pt x="425" y="2038"/>
                </a:lnTo>
                <a:lnTo>
                  <a:pt x="432" y="2024"/>
                </a:lnTo>
                <a:lnTo>
                  <a:pt x="442" y="2015"/>
                </a:lnTo>
                <a:lnTo>
                  <a:pt x="456" y="2010"/>
                </a:lnTo>
                <a:lnTo>
                  <a:pt x="470" y="2007"/>
                </a:lnTo>
                <a:lnTo>
                  <a:pt x="484" y="2011"/>
                </a:lnTo>
                <a:lnTo>
                  <a:pt x="496" y="2018"/>
                </a:lnTo>
                <a:lnTo>
                  <a:pt x="576" y="2082"/>
                </a:lnTo>
                <a:lnTo>
                  <a:pt x="731" y="1909"/>
                </a:lnTo>
                <a:lnTo>
                  <a:pt x="742" y="1899"/>
                </a:lnTo>
                <a:lnTo>
                  <a:pt x="755" y="1895"/>
                </a:lnTo>
                <a:lnTo>
                  <a:pt x="769" y="1894"/>
                </a:lnTo>
                <a:close/>
                <a:moveTo>
                  <a:pt x="944" y="1588"/>
                </a:moveTo>
                <a:lnTo>
                  <a:pt x="1738" y="1588"/>
                </a:lnTo>
                <a:lnTo>
                  <a:pt x="1754" y="1590"/>
                </a:lnTo>
                <a:lnTo>
                  <a:pt x="1768" y="1597"/>
                </a:lnTo>
                <a:lnTo>
                  <a:pt x="1778" y="1608"/>
                </a:lnTo>
                <a:lnTo>
                  <a:pt x="1786" y="1621"/>
                </a:lnTo>
                <a:lnTo>
                  <a:pt x="1788" y="1637"/>
                </a:lnTo>
                <a:lnTo>
                  <a:pt x="1788" y="1687"/>
                </a:lnTo>
                <a:lnTo>
                  <a:pt x="1786" y="1702"/>
                </a:lnTo>
                <a:lnTo>
                  <a:pt x="1778" y="1716"/>
                </a:lnTo>
                <a:lnTo>
                  <a:pt x="1768" y="1727"/>
                </a:lnTo>
                <a:lnTo>
                  <a:pt x="1754" y="1734"/>
                </a:lnTo>
                <a:lnTo>
                  <a:pt x="1738" y="1736"/>
                </a:lnTo>
                <a:lnTo>
                  <a:pt x="944" y="1736"/>
                </a:lnTo>
                <a:lnTo>
                  <a:pt x="928" y="1734"/>
                </a:lnTo>
                <a:lnTo>
                  <a:pt x="914" y="1727"/>
                </a:lnTo>
                <a:lnTo>
                  <a:pt x="904" y="1716"/>
                </a:lnTo>
                <a:lnTo>
                  <a:pt x="896" y="1702"/>
                </a:lnTo>
                <a:lnTo>
                  <a:pt x="894" y="1687"/>
                </a:lnTo>
                <a:lnTo>
                  <a:pt x="894" y="1637"/>
                </a:lnTo>
                <a:lnTo>
                  <a:pt x="896" y="1621"/>
                </a:lnTo>
                <a:lnTo>
                  <a:pt x="904" y="1608"/>
                </a:lnTo>
                <a:lnTo>
                  <a:pt x="914" y="1597"/>
                </a:lnTo>
                <a:lnTo>
                  <a:pt x="928" y="1590"/>
                </a:lnTo>
                <a:lnTo>
                  <a:pt x="944" y="1588"/>
                </a:lnTo>
                <a:close/>
                <a:moveTo>
                  <a:pt x="769" y="1472"/>
                </a:moveTo>
                <a:lnTo>
                  <a:pt x="783" y="1475"/>
                </a:lnTo>
                <a:lnTo>
                  <a:pt x="795" y="1483"/>
                </a:lnTo>
                <a:lnTo>
                  <a:pt x="805" y="1494"/>
                </a:lnTo>
                <a:lnTo>
                  <a:pt x="810" y="1508"/>
                </a:lnTo>
                <a:lnTo>
                  <a:pt x="810" y="1521"/>
                </a:lnTo>
                <a:lnTo>
                  <a:pt x="807" y="1535"/>
                </a:lnTo>
                <a:lnTo>
                  <a:pt x="800" y="1548"/>
                </a:lnTo>
                <a:lnTo>
                  <a:pt x="616" y="1753"/>
                </a:lnTo>
                <a:lnTo>
                  <a:pt x="606" y="1761"/>
                </a:lnTo>
                <a:lnTo>
                  <a:pt x="594" y="1767"/>
                </a:lnTo>
                <a:lnTo>
                  <a:pt x="581" y="1769"/>
                </a:lnTo>
                <a:lnTo>
                  <a:pt x="567" y="1765"/>
                </a:lnTo>
                <a:lnTo>
                  <a:pt x="553" y="1758"/>
                </a:lnTo>
                <a:lnTo>
                  <a:pt x="439" y="1667"/>
                </a:lnTo>
                <a:lnTo>
                  <a:pt x="430" y="1656"/>
                </a:lnTo>
                <a:lnTo>
                  <a:pt x="423" y="1643"/>
                </a:lnTo>
                <a:lnTo>
                  <a:pt x="422" y="1630"/>
                </a:lnTo>
                <a:lnTo>
                  <a:pt x="425" y="1615"/>
                </a:lnTo>
                <a:lnTo>
                  <a:pt x="432" y="1602"/>
                </a:lnTo>
                <a:lnTo>
                  <a:pt x="442" y="1593"/>
                </a:lnTo>
                <a:lnTo>
                  <a:pt x="456" y="1588"/>
                </a:lnTo>
                <a:lnTo>
                  <a:pt x="470" y="1586"/>
                </a:lnTo>
                <a:lnTo>
                  <a:pt x="484" y="1589"/>
                </a:lnTo>
                <a:lnTo>
                  <a:pt x="496" y="1596"/>
                </a:lnTo>
                <a:lnTo>
                  <a:pt x="576" y="1660"/>
                </a:lnTo>
                <a:lnTo>
                  <a:pt x="731" y="1487"/>
                </a:lnTo>
                <a:lnTo>
                  <a:pt x="742" y="1477"/>
                </a:lnTo>
                <a:lnTo>
                  <a:pt x="755" y="1473"/>
                </a:lnTo>
                <a:lnTo>
                  <a:pt x="769" y="1472"/>
                </a:lnTo>
                <a:close/>
                <a:moveTo>
                  <a:pt x="944" y="1140"/>
                </a:moveTo>
                <a:lnTo>
                  <a:pt x="1738" y="1140"/>
                </a:lnTo>
                <a:lnTo>
                  <a:pt x="1754" y="1144"/>
                </a:lnTo>
                <a:lnTo>
                  <a:pt x="1768" y="1150"/>
                </a:lnTo>
                <a:lnTo>
                  <a:pt x="1778" y="1162"/>
                </a:lnTo>
                <a:lnTo>
                  <a:pt x="1786" y="1175"/>
                </a:lnTo>
                <a:lnTo>
                  <a:pt x="1788" y="1190"/>
                </a:lnTo>
                <a:lnTo>
                  <a:pt x="1788" y="1240"/>
                </a:lnTo>
                <a:lnTo>
                  <a:pt x="1786" y="1255"/>
                </a:lnTo>
                <a:lnTo>
                  <a:pt x="1778" y="1269"/>
                </a:lnTo>
                <a:lnTo>
                  <a:pt x="1768" y="1280"/>
                </a:lnTo>
                <a:lnTo>
                  <a:pt x="1754" y="1287"/>
                </a:lnTo>
                <a:lnTo>
                  <a:pt x="1738" y="1290"/>
                </a:lnTo>
                <a:lnTo>
                  <a:pt x="944" y="1290"/>
                </a:lnTo>
                <a:lnTo>
                  <a:pt x="928" y="1287"/>
                </a:lnTo>
                <a:lnTo>
                  <a:pt x="914" y="1280"/>
                </a:lnTo>
                <a:lnTo>
                  <a:pt x="904" y="1269"/>
                </a:lnTo>
                <a:lnTo>
                  <a:pt x="896" y="1255"/>
                </a:lnTo>
                <a:lnTo>
                  <a:pt x="894" y="1240"/>
                </a:lnTo>
                <a:lnTo>
                  <a:pt x="894" y="1190"/>
                </a:lnTo>
                <a:lnTo>
                  <a:pt x="896" y="1175"/>
                </a:lnTo>
                <a:lnTo>
                  <a:pt x="904" y="1162"/>
                </a:lnTo>
                <a:lnTo>
                  <a:pt x="914" y="1150"/>
                </a:lnTo>
                <a:lnTo>
                  <a:pt x="928" y="1144"/>
                </a:lnTo>
                <a:lnTo>
                  <a:pt x="944" y="1140"/>
                </a:lnTo>
                <a:close/>
                <a:moveTo>
                  <a:pt x="769" y="1030"/>
                </a:moveTo>
                <a:lnTo>
                  <a:pt x="783" y="1034"/>
                </a:lnTo>
                <a:lnTo>
                  <a:pt x="795" y="1042"/>
                </a:lnTo>
                <a:lnTo>
                  <a:pt x="805" y="1053"/>
                </a:lnTo>
                <a:lnTo>
                  <a:pt x="810" y="1066"/>
                </a:lnTo>
                <a:lnTo>
                  <a:pt x="810" y="1081"/>
                </a:lnTo>
                <a:lnTo>
                  <a:pt x="807" y="1094"/>
                </a:lnTo>
                <a:lnTo>
                  <a:pt x="800" y="1106"/>
                </a:lnTo>
                <a:lnTo>
                  <a:pt x="616" y="1312"/>
                </a:lnTo>
                <a:lnTo>
                  <a:pt x="606" y="1320"/>
                </a:lnTo>
                <a:lnTo>
                  <a:pt x="594" y="1326"/>
                </a:lnTo>
                <a:lnTo>
                  <a:pt x="581" y="1327"/>
                </a:lnTo>
                <a:lnTo>
                  <a:pt x="567" y="1325"/>
                </a:lnTo>
                <a:lnTo>
                  <a:pt x="553" y="1317"/>
                </a:lnTo>
                <a:lnTo>
                  <a:pt x="439" y="1226"/>
                </a:lnTo>
                <a:lnTo>
                  <a:pt x="430" y="1215"/>
                </a:lnTo>
                <a:lnTo>
                  <a:pt x="423" y="1202"/>
                </a:lnTo>
                <a:lnTo>
                  <a:pt x="422" y="1188"/>
                </a:lnTo>
                <a:lnTo>
                  <a:pt x="425" y="1174"/>
                </a:lnTo>
                <a:lnTo>
                  <a:pt x="432" y="1162"/>
                </a:lnTo>
                <a:lnTo>
                  <a:pt x="442" y="1152"/>
                </a:lnTo>
                <a:lnTo>
                  <a:pt x="456" y="1146"/>
                </a:lnTo>
                <a:lnTo>
                  <a:pt x="470" y="1145"/>
                </a:lnTo>
                <a:lnTo>
                  <a:pt x="484" y="1147"/>
                </a:lnTo>
                <a:lnTo>
                  <a:pt x="496" y="1154"/>
                </a:lnTo>
                <a:lnTo>
                  <a:pt x="576" y="1218"/>
                </a:lnTo>
                <a:lnTo>
                  <a:pt x="731" y="1046"/>
                </a:lnTo>
                <a:lnTo>
                  <a:pt x="742" y="1036"/>
                </a:lnTo>
                <a:lnTo>
                  <a:pt x="755" y="1031"/>
                </a:lnTo>
                <a:lnTo>
                  <a:pt x="769" y="1030"/>
                </a:lnTo>
                <a:close/>
                <a:moveTo>
                  <a:pt x="150" y="347"/>
                </a:moveTo>
                <a:lnTo>
                  <a:pt x="552" y="347"/>
                </a:lnTo>
                <a:lnTo>
                  <a:pt x="548" y="372"/>
                </a:lnTo>
                <a:lnTo>
                  <a:pt x="547" y="399"/>
                </a:lnTo>
                <a:lnTo>
                  <a:pt x="550" y="439"/>
                </a:lnTo>
                <a:lnTo>
                  <a:pt x="559" y="477"/>
                </a:lnTo>
                <a:lnTo>
                  <a:pt x="574" y="511"/>
                </a:lnTo>
                <a:lnTo>
                  <a:pt x="594" y="544"/>
                </a:lnTo>
                <a:lnTo>
                  <a:pt x="618" y="572"/>
                </a:lnTo>
                <a:lnTo>
                  <a:pt x="648" y="598"/>
                </a:lnTo>
                <a:lnTo>
                  <a:pt x="681" y="618"/>
                </a:lnTo>
                <a:lnTo>
                  <a:pt x="715" y="632"/>
                </a:lnTo>
                <a:lnTo>
                  <a:pt x="753" y="642"/>
                </a:lnTo>
                <a:lnTo>
                  <a:pt x="793" y="645"/>
                </a:lnTo>
                <a:lnTo>
                  <a:pt x="1442" y="645"/>
                </a:lnTo>
                <a:lnTo>
                  <a:pt x="1482" y="642"/>
                </a:lnTo>
                <a:lnTo>
                  <a:pt x="1520" y="632"/>
                </a:lnTo>
                <a:lnTo>
                  <a:pt x="1555" y="618"/>
                </a:lnTo>
                <a:lnTo>
                  <a:pt x="1588" y="597"/>
                </a:lnTo>
                <a:lnTo>
                  <a:pt x="1616" y="572"/>
                </a:lnTo>
                <a:lnTo>
                  <a:pt x="1641" y="543"/>
                </a:lnTo>
                <a:lnTo>
                  <a:pt x="1661" y="510"/>
                </a:lnTo>
                <a:lnTo>
                  <a:pt x="1676" y="475"/>
                </a:lnTo>
                <a:lnTo>
                  <a:pt x="1686" y="436"/>
                </a:lnTo>
                <a:lnTo>
                  <a:pt x="1689" y="396"/>
                </a:lnTo>
                <a:lnTo>
                  <a:pt x="1688" y="371"/>
                </a:lnTo>
                <a:lnTo>
                  <a:pt x="1683" y="347"/>
                </a:lnTo>
                <a:lnTo>
                  <a:pt x="1987" y="347"/>
                </a:lnTo>
                <a:lnTo>
                  <a:pt x="2029" y="349"/>
                </a:lnTo>
                <a:lnTo>
                  <a:pt x="2067" y="356"/>
                </a:lnTo>
                <a:lnTo>
                  <a:pt x="2101" y="366"/>
                </a:lnTo>
                <a:lnTo>
                  <a:pt x="2132" y="379"/>
                </a:lnTo>
                <a:lnTo>
                  <a:pt x="2159" y="396"/>
                </a:lnTo>
                <a:lnTo>
                  <a:pt x="2182" y="416"/>
                </a:lnTo>
                <a:lnTo>
                  <a:pt x="2201" y="438"/>
                </a:lnTo>
                <a:lnTo>
                  <a:pt x="2215" y="462"/>
                </a:lnTo>
                <a:lnTo>
                  <a:pt x="2226" y="488"/>
                </a:lnTo>
                <a:lnTo>
                  <a:pt x="2233" y="517"/>
                </a:lnTo>
                <a:lnTo>
                  <a:pt x="2235" y="546"/>
                </a:lnTo>
                <a:lnTo>
                  <a:pt x="2235" y="2036"/>
                </a:lnTo>
                <a:lnTo>
                  <a:pt x="2210" y="2035"/>
                </a:lnTo>
                <a:lnTo>
                  <a:pt x="2186" y="2034"/>
                </a:lnTo>
                <a:lnTo>
                  <a:pt x="2118" y="2037"/>
                </a:lnTo>
                <a:lnTo>
                  <a:pt x="2051" y="2045"/>
                </a:lnTo>
                <a:lnTo>
                  <a:pt x="1987" y="2060"/>
                </a:lnTo>
                <a:lnTo>
                  <a:pt x="1987" y="893"/>
                </a:lnTo>
                <a:lnTo>
                  <a:pt x="249" y="893"/>
                </a:lnTo>
                <a:lnTo>
                  <a:pt x="249" y="2876"/>
                </a:lnTo>
                <a:lnTo>
                  <a:pt x="1394" y="2876"/>
                </a:lnTo>
                <a:lnTo>
                  <a:pt x="1400" y="2942"/>
                </a:lnTo>
                <a:lnTo>
                  <a:pt x="1412" y="3005"/>
                </a:lnTo>
                <a:lnTo>
                  <a:pt x="1429" y="3066"/>
                </a:lnTo>
                <a:lnTo>
                  <a:pt x="1450" y="3125"/>
                </a:lnTo>
                <a:lnTo>
                  <a:pt x="199" y="3125"/>
                </a:lnTo>
                <a:lnTo>
                  <a:pt x="163" y="3122"/>
                </a:lnTo>
                <a:lnTo>
                  <a:pt x="130" y="3112"/>
                </a:lnTo>
                <a:lnTo>
                  <a:pt x="99" y="3097"/>
                </a:lnTo>
                <a:lnTo>
                  <a:pt x="71" y="3079"/>
                </a:lnTo>
                <a:lnTo>
                  <a:pt x="47" y="3054"/>
                </a:lnTo>
                <a:lnTo>
                  <a:pt x="27" y="3027"/>
                </a:lnTo>
                <a:lnTo>
                  <a:pt x="13" y="2995"/>
                </a:lnTo>
                <a:lnTo>
                  <a:pt x="3" y="2962"/>
                </a:lnTo>
                <a:lnTo>
                  <a:pt x="0" y="2926"/>
                </a:lnTo>
                <a:lnTo>
                  <a:pt x="0" y="546"/>
                </a:lnTo>
                <a:lnTo>
                  <a:pt x="3" y="513"/>
                </a:lnTo>
                <a:lnTo>
                  <a:pt x="9" y="483"/>
                </a:lnTo>
                <a:lnTo>
                  <a:pt x="21" y="455"/>
                </a:lnTo>
                <a:lnTo>
                  <a:pt x="36" y="428"/>
                </a:lnTo>
                <a:lnTo>
                  <a:pt x="53" y="405"/>
                </a:lnTo>
                <a:lnTo>
                  <a:pt x="71" y="385"/>
                </a:lnTo>
                <a:lnTo>
                  <a:pt x="91" y="369"/>
                </a:lnTo>
                <a:lnTo>
                  <a:pt x="111" y="358"/>
                </a:lnTo>
                <a:lnTo>
                  <a:pt x="131" y="349"/>
                </a:lnTo>
                <a:lnTo>
                  <a:pt x="150" y="347"/>
                </a:lnTo>
                <a:close/>
                <a:moveTo>
                  <a:pt x="1118" y="99"/>
                </a:moveTo>
                <a:lnTo>
                  <a:pt x="1098" y="102"/>
                </a:lnTo>
                <a:lnTo>
                  <a:pt x="1080" y="109"/>
                </a:lnTo>
                <a:lnTo>
                  <a:pt x="1065" y="121"/>
                </a:lnTo>
                <a:lnTo>
                  <a:pt x="1053" y="136"/>
                </a:lnTo>
                <a:lnTo>
                  <a:pt x="1046" y="154"/>
                </a:lnTo>
                <a:lnTo>
                  <a:pt x="1043" y="174"/>
                </a:lnTo>
                <a:lnTo>
                  <a:pt x="1046" y="194"/>
                </a:lnTo>
                <a:lnTo>
                  <a:pt x="1053" y="211"/>
                </a:lnTo>
                <a:lnTo>
                  <a:pt x="1065" y="226"/>
                </a:lnTo>
                <a:lnTo>
                  <a:pt x="1080" y="238"/>
                </a:lnTo>
                <a:lnTo>
                  <a:pt x="1098" y="245"/>
                </a:lnTo>
                <a:lnTo>
                  <a:pt x="1118" y="248"/>
                </a:lnTo>
                <a:lnTo>
                  <a:pt x="1138" y="245"/>
                </a:lnTo>
                <a:lnTo>
                  <a:pt x="1156" y="238"/>
                </a:lnTo>
                <a:lnTo>
                  <a:pt x="1170" y="226"/>
                </a:lnTo>
                <a:lnTo>
                  <a:pt x="1182" y="211"/>
                </a:lnTo>
                <a:lnTo>
                  <a:pt x="1189" y="194"/>
                </a:lnTo>
                <a:lnTo>
                  <a:pt x="1193" y="174"/>
                </a:lnTo>
                <a:lnTo>
                  <a:pt x="1189" y="154"/>
                </a:lnTo>
                <a:lnTo>
                  <a:pt x="1182" y="136"/>
                </a:lnTo>
                <a:lnTo>
                  <a:pt x="1170" y="121"/>
                </a:lnTo>
                <a:lnTo>
                  <a:pt x="1156" y="109"/>
                </a:lnTo>
                <a:lnTo>
                  <a:pt x="1138" y="102"/>
                </a:lnTo>
                <a:lnTo>
                  <a:pt x="1118" y="99"/>
                </a:lnTo>
                <a:close/>
                <a:moveTo>
                  <a:pt x="1116" y="0"/>
                </a:moveTo>
                <a:lnTo>
                  <a:pt x="1120" y="0"/>
                </a:lnTo>
                <a:lnTo>
                  <a:pt x="1150" y="3"/>
                </a:lnTo>
                <a:lnTo>
                  <a:pt x="1180" y="11"/>
                </a:lnTo>
                <a:lnTo>
                  <a:pt x="1206" y="23"/>
                </a:lnTo>
                <a:lnTo>
                  <a:pt x="1230" y="40"/>
                </a:lnTo>
                <a:lnTo>
                  <a:pt x="1252" y="61"/>
                </a:lnTo>
                <a:lnTo>
                  <a:pt x="1268" y="85"/>
                </a:lnTo>
                <a:lnTo>
                  <a:pt x="1281" y="112"/>
                </a:lnTo>
                <a:lnTo>
                  <a:pt x="1288" y="141"/>
                </a:lnTo>
                <a:lnTo>
                  <a:pt x="1292" y="171"/>
                </a:lnTo>
                <a:lnTo>
                  <a:pt x="1292" y="174"/>
                </a:lnTo>
                <a:lnTo>
                  <a:pt x="1294" y="194"/>
                </a:lnTo>
                <a:lnTo>
                  <a:pt x="1302" y="211"/>
                </a:lnTo>
                <a:lnTo>
                  <a:pt x="1314" y="226"/>
                </a:lnTo>
                <a:lnTo>
                  <a:pt x="1328" y="238"/>
                </a:lnTo>
                <a:lnTo>
                  <a:pt x="1345" y="245"/>
                </a:lnTo>
                <a:lnTo>
                  <a:pt x="1365" y="248"/>
                </a:lnTo>
                <a:lnTo>
                  <a:pt x="1442" y="248"/>
                </a:lnTo>
                <a:lnTo>
                  <a:pt x="1472" y="251"/>
                </a:lnTo>
                <a:lnTo>
                  <a:pt x="1499" y="260"/>
                </a:lnTo>
                <a:lnTo>
                  <a:pt x="1524" y="274"/>
                </a:lnTo>
                <a:lnTo>
                  <a:pt x="1547" y="291"/>
                </a:lnTo>
                <a:lnTo>
                  <a:pt x="1564" y="312"/>
                </a:lnTo>
                <a:lnTo>
                  <a:pt x="1578" y="338"/>
                </a:lnTo>
                <a:lnTo>
                  <a:pt x="1587" y="366"/>
                </a:lnTo>
                <a:lnTo>
                  <a:pt x="1590" y="396"/>
                </a:lnTo>
                <a:lnTo>
                  <a:pt x="1590" y="399"/>
                </a:lnTo>
                <a:lnTo>
                  <a:pt x="1587" y="428"/>
                </a:lnTo>
                <a:lnTo>
                  <a:pt x="1578" y="456"/>
                </a:lnTo>
                <a:lnTo>
                  <a:pt x="1564" y="481"/>
                </a:lnTo>
                <a:lnTo>
                  <a:pt x="1547" y="503"/>
                </a:lnTo>
                <a:lnTo>
                  <a:pt x="1524" y="521"/>
                </a:lnTo>
                <a:lnTo>
                  <a:pt x="1499" y="534"/>
                </a:lnTo>
                <a:lnTo>
                  <a:pt x="1472" y="543"/>
                </a:lnTo>
                <a:lnTo>
                  <a:pt x="1442" y="546"/>
                </a:lnTo>
                <a:lnTo>
                  <a:pt x="793" y="546"/>
                </a:lnTo>
                <a:lnTo>
                  <a:pt x="764" y="543"/>
                </a:lnTo>
                <a:lnTo>
                  <a:pt x="736" y="534"/>
                </a:lnTo>
                <a:lnTo>
                  <a:pt x="711" y="521"/>
                </a:lnTo>
                <a:lnTo>
                  <a:pt x="689" y="503"/>
                </a:lnTo>
                <a:lnTo>
                  <a:pt x="671" y="481"/>
                </a:lnTo>
                <a:lnTo>
                  <a:pt x="657" y="456"/>
                </a:lnTo>
                <a:lnTo>
                  <a:pt x="649" y="428"/>
                </a:lnTo>
                <a:lnTo>
                  <a:pt x="646" y="399"/>
                </a:lnTo>
                <a:lnTo>
                  <a:pt x="646" y="396"/>
                </a:lnTo>
                <a:lnTo>
                  <a:pt x="649" y="366"/>
                </a:lnTo>
                <a:lnTo>
                  <a:pt x="657" y="338"/>
                </a:lnTo>
                <a:lnTo>
                  <a:pt x="671" y="312"/>
                </a:lnTo>
                <a:lnTo>
                  <a:pt x="689" y="291"/>
                </a:lnTo>
                <a:lnTo>
                  <a:pt x="711" y="274"/>
                </a:lnTo>
                <a:lnTo>
                  <a:pt x="736" y="260"/>
                </a:lnTo>
                <a:lnTo>
                  <a:pt x="764" y="251"/>
                </a:lnTo>
                <a:lnTo>
                  <a:pt x="793" y="248"/>
                </a:lnTo>
                <a:lnTo>
                  <a:pt x="870" y="248"/>
                </a:lnTo>
                <a:lnTo>
                  <a:pt x="889" y="245"/>
                </a:lnTo>
                <a:lnTo>
                  <a:pt x="907" y="238"/>
                </a:lnTo>
                <a:lnTo>
                  <a:pt x="922" y="226"/>
                </a:lnTo>
                <a:lnTo>
                  <a:pt x="933" y="211"/>
                </a:lnTo>
                <a:lnTo>
                  <a:pt x="941" y="194"/>
                </a:lnTo>
                <a:lnTo>
                  <a:pt x="944" y="174"/>
                </a:lnTo>
                <a:lnTo>
                  <a:pt x="944" y="171"/>
                </a:lnTo>
                <a:lnTo>
                  <a:pt x="947" y="141"/>
                </a:lnTo>
                <a:lnTo>
                  <a:pt x="954" y="112"/>
                </a:lnTo>
                <a:lnTo>
                  <a:pt x="967" y="85"/>
                </a:lnTo>
                <a:lnTo>
                  <a:pt x="984" y="61"/>
                </a:lnTo>
                <a:lnTo>
                  <a:pt x="1005" y="40"/>
                </a:lnTo>
                <a:lnTo>
                  <a:pt x="1029" y="23"/>
                </a:lnTo>
                <a:lnTo>
                  <a:pt x="1056" y="11"/>
                </a:lnTo>
                <a:lnTo>
                  <a:pt x="1085" y="3"/>
                </a:lnTo>
                <a:lnTo>
                  <a:pt x="1116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1600">
              <a:solidFill>
                <a:prstClr val="black"/>
              </a:solidFill>
            </a:endParaRPr>
          </a:p>
        </p:txBody>
      </p:sp>
      <p:sp>
        <p:nvSpPr>
          <p:cNvPr id="13" name="타원 12">
            <a:extLst>
              <a:ext uri="{FF2B5EF4-FFF2-40B4-BE49-F238E27FC236}">
                <a16:creationId xmlns:a16="http://schemas.microsoft.com/office/drawing/2014/main" id="{5E835459-1C2E-4164-BA55-E29E3DC87DE1}"/>
              </a:ext>
            </a:extLst>
          </p:cNvPr>
          <p:cNvSpPr/>
          <p:nvPr/>
        </p:nvSpPr>
        <p:spPr>
          <a:xfrm>
            <a:off x="2787233" y="4972075"/>
            <a:ext cx="178096" cy="178096"/>
          </a:xfrm>
          <a:prstGeom prst="ellipse">
            <a:avLst/>
          </a:prstGeom>
          <a:solidFill>
            <a:srgbClr val="2A2B40"/>
          </a:solidFill>
          <a:ln w="101600">
            <a:solidFill>
              <a:schemeClr val="bg1"/>
            </a:solidFill>
          </a:ln>
          <a:effectLst>
            <a:outerShdw sx="144000" sy="144000" algn="ctr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4" name="타원 13">
            <a:extLst>
              <a:ext uri="{FF2B5EF4-FFF2-40B4-BE49-F238E27FC236}">
                <a16:creationId xmlns:a16="http://schemas.microsoft.com/office/drawing/2014/main" id="{85FA9A98-5006-4889-8053-AC0E6771D088}"/>
              </a:ext>
            </a:extLst>
          </p:cNvPr>
          <p:cNvSpPr/>
          <p:nvPr/>
        </p:nvSpPr>
        <p:spPr>
          <a:xfrm>
            <a:off x="3675994" y="2384934"/>
            <a:ext cx="178096" cy="178096"/>
          </a:xfrm>
          <a:prstGeom prst="ellipse">
            <a:avLst/>
          </a:prstGeom>
          <a:solidFill>
            <a:srgbClr val="2A2B40"/>
          </a:solidFill>
          <a:ln w="101600">
            <a:solidFill>
              <a:schemeClr val="bg1"/>
            </a:solidFill>
          </a:ln>
          <a:effectLst>
            <a:outerShdw sx="144000" sy="144000" algn="ctr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5" name="타원 14">
            <a:extLst>
              <a:ext uri="{FF2B5EF4-FFF2-40B4-BE49-F238E27FC236}">
                <a16:creationId xmlns:a16="http://schemas.microsoft.com/office/drawing/2014/main" id="{FBF5106E-03F3-43BB-B28D-A17AB88480E0}"/>
              </a:ext>
            </a:extLst>
          </p:cNvPr>
          <p:cNvSpPr/>
          <p:nvPr/>
        </p:nvSpPr>
        <p:spPr>
          <a:xfrm>
            <a:off x="5377414" y="4972075"/>
            <a:ext cx="178096" cy="178096"/>
          </a:xfrm>
          <a:prstGeom prst="ellipse">
            <a:avLst/>
          </a:prstGeom>
          <a:solidFill>
            <a:srgbClr val="2A2B40"/>
          </a:solidFill>
          <a:ln w="101600">
            <a:solidFill>
              <a:schemeClr val="bg1"/>
            </a:solidFill>
          </a:ln>
          <a:effectLst>
            <a:outerShdw sx="144000" sy="144000" algn="ctr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6" name="타원 15">
            <a:extLst>
              <a:ext uri="{FF2B5EF4-FFF2-40B4-BE49-F238E27FC236}">
                <a16:creationId xmlns:a16="http://schemas.microsoft.com/office/drawing/2014/main" id="{C522896A-F8FF-4CC1-BB49-FA2636D4DDCB}"/>
              </a:ext>
            </a:extLst>
          </p:cNvPr>
          <p:cNvSpPr/>
          <p:nvPr/>
        </p:nvSpPr>
        <p:spPr>
          <a:xfrm>
            <a:off x="8078771" y="4979192"/>
            <a:ext cx="178096" cy="178096"/>
          </a:xfrm>
          <a:prstGeom prst="ellipse">
            <a:avLst/>
          </a:prstGeom>
          <a:solidFill>
            <a:srgbClr val="2A2B40"/>
          </a:solidFill>
          <a:ln w="101600">
            <a:solidFill>
              <a:schemeClr val="bg1"/>
            </a:solidFill>
          </a:ln>
          <a:effectLst>
            <a:outerShdw sx="144000" sy="144000" algn="ctr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7" name="타원 16">
            <a:extLst>
              <a:ext uri="{FF2B5EF4-FFF2-40B4-BE49-F238E27FC236}">
                <a16:creationId xmlns:a16="http://schemas.microsoft.com/office/drawing/2014/main" id="{D6CA5F6B-D215-4487-8AD6-E6E9F04B2EB2}"/>
              </a:ext>
            </a:extLst>
          </p:cNvPr>
          <p:cNvSpPr/>
          <p:nvPr/>
        </p:nvSpPr>
        <p:spPr>
          <a:xfrm>
            <a:off x="6397820" y="2384934"/>
            <a:ext cx="178096" cy="178096"/>
          </a:xfrm>
          <a:prstGeom prst="ellipse">
            <a:avLst/>
          </a:prstGeom>
          <a:solidFill>
            <a:srgbClr val="F3929D"/>
          </a:solidFill>
          <a:ln w="101600">
            <a:solidFill>
              <a:schemeClr val="bg1"/>
            </a:solidFill>
          </a:ln>
          <a:effectLst>
            <a:outerShdw sx="144000" sy="144000" algn="ctr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8" name="타원 17">
            <a:extLst>
              <a:ext uri="{FF2B5EF4-FFF2-40B4-BE49-F238E27FC236}">
                <a16:creationId xmlns:a16="http://schemas.microsoft.com/office/drawing/2014/main" id="{491CE7DB-BC01-49A5-97B0-7F5AE427EDBE}"/>
              </a:ext>
            </a:extLst>
          </p:cNvPr>
          <p:cNvSpPr/>
          <p:nvPr/>
        </p:nvSpPr>
        <p:spPr>
          <a:xfrm>
            <a:off x="8999085" y="2397566"/>
            <a:ext cx="178096" cy="178096"/>
          </a:xfrm>
          <a:prstGeom prst="ellipse">
            <a:avLst/>
          </a:prstGeom>
          <a:solidFill>
            <a:srgbClr val="F3929D"/>
          </a:solidFill>
          <a:ln w="101600">
            <a:solidFill>
              <a:schemeClr val="bg1"/>
            </a:solidFill>
          </a:ln>
          <a:effectLst>
            <a:outerShdw sx="144000" sy="144000" algn="ctr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9" name="사각형: 둥근 모서리 44">
            <a:extLst>
              <a:ext uri="{FF2B5EF4-FFF2-40B4-BE49-F238E27FC236}">
                <a16:creationId xmlns:a16="http://schemas.microsoft.com/office/drawing/2014/main" id="{CBDA08D4-E0C5-4C18-92D2-A81FEC6B4C0D}"/>
              </a:ext>
            </a:extLst>
          </p:cNvPr>
          <p:cNvSpPr/>
          <p:nvPr/>
        </p:nvSpPr>
        <p:spPr>
          <a:xfrm>
            <a:off x="1048006" y="1994679"/>
            <a:ext cx="1482466" cy="333289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defRPr/>
            </a:pPr>
            <a:r>
              <a:rPr lang="ko-KR" altLang="en-US" sz="1400" b="1" dirty="0">
                <a:solidFill>
                  <a:schemeClr val="bg1"/>
                </a:solidFill>
              </a:rPr>
              <a:t>정보정리</a:t>
            </a:r>
            <a:endParaRPr lang="en-US" altLang="ko-KR" sz="1050" dirty="0">
              <a:solidFill>
                <a:schemeClr val="bg1"/>
              </a:solidFill>
            </a:endParaRP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51469B36-FF02-4E10-8130-8EC0B3CECCD9}"/>
              </a:ext>
            </a:extLst>
          </p:cNvPr>
          <p:cNvSpPr/>
          <p:nvPr/>
        </p:nvSpPr>
        <p:spPr>
          <a:xfrm>
            <a:off x="6343381" y="3218460"/>
            <a:ext cx="1998906" cy="1058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600" b="1" dirty="0">
                <a:solidFill>
                  <a:prstClr val="white"/>
                </a:solidFill>
              </a:rPr>
              <a:t>소설의 </a:t>
            </a:r>
            <a:r>
              <a:rPr lang="ko-KR" altLang="en-US" sz="1600" b="1" dirty="0" err="1">
                <a:solidFill>
                  <a:prstClr val="white"/>
                </a:solidFill>
              </a:rPr>
              <a:t>화별</a:t>
            </a:r>
            <a:r>
              <a:rPr lang="ko-KR" altLang="en-US" sz="1600" b="1" dirty="0">
                <a:solidFill>
                  <a:prstClr val="white"/>
                </a:solidFill>
              </a:rPr>
              <a:t> 평가</a:t>
            </a:r>
            <a:endParaRPr lang="en-US" altLang="ko-KR" sz="1600" b="1" dirty="0">
              <a:solidFill>
                <a:prstClr val="white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ko-KR" altLang="en-US" sz="900" dirty="0">
                <a:solidFill>
                  <a:prstClr val="white"/>
                </a:solidFill>
              </a:rPr>
              <a:t>각 플랫폼의 소설들의 평가가 </a:t>
            </a:r>
            <a:r>
              <a:rPr lang="ko-KR" altLang="en-US" sz="900" dirty="0" err="1">
                <a:solidFill>
                  <a:prstClr val="white"/>
                </a:solidFill>
              </a:rPr>
              <a:t>화별로</a:t>
            </a:r>
            <a:r>
              <a:rPr lang="ko-KR" altLang="en-US" sz="900" dirty="0">
                <a:solidFill>
                  <a:prstClr val="white"/>
                </a:solidFill>
              </a:rPr>
              <a:t> 달라지는 걸 한 눈에 확인해 </a:t>
            </a:r>
            <a:endParaRPr lang="en-US" altLang="ko-KR" sz="900" dirty="0">
              <a:solidFill>
                <a:prstClr val="white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ko-KR" altLang="en-US" sz="900" dirty="0">
                <a:solidFill>
                  <a:prstClr val="white"/>
                </a:solidFill>
              </a:rPr>
              <a:t>각 작품의 느낌을 볼 수 있다</a:t>
            </a:r>
            <a:r>
              <a:rPr lang="en-US" altLang="ko-KR" sz="900" dirty="0">
                <a:solidFill>
                  <a:prstClr val="white"/>
                </a:solidFill>
              </a:rPr>
              <a:t>.</a:t>
            </a:r>
            <a:endParaRPr lang="ko-KR" altLang="en-US" sz="900" dirty="0">
              <a:solidFill>
                <a:prstClr val="white"/>
              </a:solidFill>
            </a:endParaRPr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B3D08762-187F-40A1-8A8B-EC571BC7044B}"/>
              </a:ext>
            </a:extLst>
          </p:cNvPr>
          <p:cNvSpPr/>
          <p:nvPr/>
        </p:nvSpPr>
        <p:spPr>
          <a:xfrm>
            <a:off x="9072968" y="3218460"/>
            <a:ext cx="1998906" cy="1058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600" b="1" dirty="0">
                <a:solidFill>
                  <a:prstClr val="white"/>
                </a:solidFill>
              </a:rPr>
              <a:t>태그 별 정리</a:t>
            </a:r>
            <a:endParaRPr lang="en-US" altLang="ko-KR" sz="1600" b="1" dirty="0">
              <a:solidFill>
                <a:prstClr val="white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ko-KR" altLang="en-US" sz="900" dirty="0">
                <a:solidFill>
                  <a:prstClr val="white"/>
                </a:solidFill>
              </a:rPr>
              <a:t>한층 다양해진 웹소설의 태그들을 기반으로 사용자 자신의 취향에 맞는 작품을 찾을 수 있다</a:t>
            </a:r>
            <a:r>
              <a:rPr lang="en-US" altLang="ko-KR" sz="900" dirty="0">
                <a:solidFill>
                  <a:prstClr val="white"/>
                </a:solidFill>
              </a:rPr>
              <a:t>.</a:t>
            </a:r>
            <a:endParaRPr lang="ko-KR" altLang="en-US" sz="900" dirty="0">
              <a:solidFill>
                <a:prstClr val="white"/>
              </a:solidFill>
            </a:endParaRPr>
          </a:p>
        </p:txBody>
      </p:sp>
      <p:sp>
        <p:nvSpPr>
          <p:cNvPr id="22" name="사각형: 둥근 모서리 47">
            <a:extLst>
              <a:ext uri="{FF2B5EF4-FFF2-40B4-BE49-F238E27FC236}">
                <a16:creationId xmlns:a16="http://schemas.microsoft.com/office/drawing/2014/main" id="{3E7CE178-DB00-4C4B-BBBA-F5BFE99C9BF7}"/>
              </a:ext>
            </a:extLst>
          </p:cNvPr>
          <p:cNvSpPr/>
          <p:nvPr/>
        </p:nvSpPr>
        <p:spPr>
          <a:xfrm>
            <a:off x="6859821" y="1994679"/>
            <a:ext cx="1482466" cy="333289"/>
          </a:xfrm>
          <a:prstGeom prst="roundRect">
            <a:avLst>
              <a:gd name="adj" fmla="val 50000"/>
            </a:avLst>
          </a:prstGeom>
          <a:noFill/>
          <a:ln>
            <a:solidFill>
              <a:srgbClr val="F39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defRPr/>
            </a:pPr>
            <a:r>
              <a:rPr lang="ko-KR" altLang="en-US" sz="1400" b="1" dirty="0">
                <a:solidFill>
                  <a:srgbClr val="F3929D"/>
                </a:solidFill>
              </a:rPr>
              <a:t>리뷰</a:t>
            </a:r>
            <a:endParaRPr lang="en-US" altLang="ko-KR" sz="1050" dirty="0">
              <a:solidFill>
                <a:srgbClr val="F3929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847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A2B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직사각형 23">
            <a:extLst>
              <a:ext uri="{FF2B5EF4-FFF2-40B4-BE49-F238E27FC236}">
                <a16:creationId xmlns:a16="http://schemas.microsoft.com/office/drawing/2014/main" id="{FBD41BC9-AB44-4F79-BDB3-73AEAC2802FC}"/>
              </a:ext>
            </a:extLst>
          </p:cNvPr>
          <p:cNvSpPr/>
          <p:nvPr/>
        </p:nvSpPr>
        <p:spPr>
          <a:xfrm>
            <a:off x="0" y="-29461"/>
            <a:ext cx="12191999" cy="6680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2" latinLnBrk="0">
              <a:defRPr/>
            </a:pPr>
            <a:r>
              <a:rPr lang="en-US" altLang="ko-KR" sz="2400" b="1" kern="0" dirty="0">
                <a:solidFill>
                  <a:srgbClr val="E7E6E6">
                    <a:lumMod val="25000"/>
                  </a:srgbClr>
                </a:solidFill>
              </a:rPr>
              <a:t>Page.2 </a:t>
            </a:r>
            <a:r>
              <a:rPr lang="ko-KR" altLang="en-US" sz="2400" b="1" kern="0" dirty="0">
                <a:solidFill>
                  <a:srgbClr val="E7E6E6">
                    <a:lumMod val="25000"/>
                  </a:srgbClr>
                </a:solidFill>
              </a:rPr>
              <a:t>변동사항</a:t>
            </a:r>
            <a:endParaRPr lang="ko-KR" altLang="en-US" sz="6600" kern="0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6C01E054-6B2C-4835-B0A8-FE62A7FC5D39}"/>
              </a:ext>
            </a:extLst>
          </p:cNvPr>
          <p:cNvSpPr/>
          <p:nvPr/>
        </p:nvSpPr>
        <p:spPr>
          <a:xfrm>
            <a:off x="1344086" y="2383223"/>
            <a:ext cx="4276508" cy="16739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400" dirty="0">
                <a:solidFill>
                  <a:schemeClr val="bg1"/>
                </a:solidFill>
                <a:latin typeface="NotoSansCJKkr-Regular" panose="020B0500000000000000" pitchFamily="34" charset="-127"/>
                <a:ea typeface="NotoSansCJKkr-Regular" panose="020B0500000000000000" pitchFamily="34" charset="-127"/>
              </a:rPr>
              <a:t>1. </a:t>
            </a:r>
            <a:r>
              <a:rPr lang="ko-KR" altLang="en-US" sz="1400" dirty="0">
                <a:solidFill>
                  <a:schemeClr val="bg1"/>
                </a:solidFill>
                <a:latin typeface="NotoSansCJKkr-Regular" panose="020B0500000000000000" pitchFamily="34" charset="-127"/>
                <a:ea typeface="NotoSansCJKkr-Regular" panose="020B0500000000000000" pitchFamily="34" charset="-127"/>
              </a:rPr>
              <a:t>각 플랫폼별 페이지</a:t>
            </a:r>
            <a:endParaRPr lang="en-US" altLang="ko-KR" sz="1400" dirty="0">
              <a:solidFill>
                <a:schemeClr val="bg1"/>
              </a:solidFill>
              <a:latin typeface="NotoSansCJKkr-Regular" panose="020B0500000000000000" pitchFamily="34" charset="-127"/>
              <a:ea typeface="NotoSansCJKkr-Regular" panose="020B0500000000000000" pitchFamily="34" charset="-127"/>
            </a:endParaRPr>
          </a:p>
          <a:p>
            <a:pPr>
              <a:lnSpc>
                <a:spcPct val="150000"/>
              </a:lnSpc>
            </a:pPr>
            <a:endParaRPr lang="en-US" altLang="ko-KR" sz="1400" dirty="0">
              <a:solidFill>
                <a:schemeClr val="bg1"/>
              </a:solidFill>
              <a:latin typeface="NotoSansCJKkr-Regular" panose="020B0500000000000000" pitchFamily="34" charset="-127"/>
              <a:ea typeface="NotoSansCJKkr-Regular" panose="020B0500000000000000" pitchFamily="34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400" dirty="0">
                <a:solidFill>
                  <a:schemeClr val="bg1"/>
                </a:solidFill>
                <a:latin typeface="NotoSansCJKkr-Regular" panose="020B0500000000000000" pitchFamily="34" charset="-127"/>
                <a:ea typeface="NotoSansCJKkr-Regular" panose="020B0500000000000000" pitchFamily="34" charset="-127"/>
              </a:rPr>
              <a:t>2. AWS</a:t>
            </a:r>
            <a:r>
              <a:rPr lang="ko-KR" altLang="en-US" sz="1400" dirty="0">
                <a:solidFill>
                  <a:schemeClr val="bg1"/>
                </a:solidFill>
                <a:latin typeface="NotoSansCJKkr-Regular" panose="020B0500000000000000" pitchFamily="34" charset="-127"/>
                <a:ea typeface="NotoSansCJKkr-Regular" panose="020B0500000000000000" pitchFamily="34" charset="-127"/>
              </a:rPr>
              <a:t>의 </a:t>
            </a:r>
            <a:r>
              <a:rPr lang="en-US" altLang="ko-KR" sz="1400" dirty="0">
                <a:solidFill>
                  <a:schemeClr val="bg1"/>
                </a:solidFill>
                <a:latin typeface="NotoSansCJKkr-Regular" panose="020B0500000000000000" pitchFamily="34" charset="-127"/>
                <a:ea typeface="NotoSansCJKkr-Regular" panose="020B0500000000000000" pitchFamily="34" charset="-127"/>
              </a:rPr>
              <a:t>EC2</a:t>
            </a:r>
            <a:r>
              <a:rPr lang="ko-KR" altLang="en-US" sz="1400" dirty="0">
                <a:solidFill>
                  <a:schemeClr val="bg1"/>
                </a:solidFill>
                <a:latin typeface="NotoSansCJKkr-Regular" panose="020B0500000000000000" pitchFamily="34" charset="-127"/>
                <a:ea typeface="NotoSansCJKkr-Regular" panose="020B0500000000000000" pitchFamily="34" charset="-127"/>
              </a:rPr>
              <a:t>서버를 통한 클라우드 구축</a:t>
            </a:r>
            <a:endParaRPr lang="en-US" altLang="ko-KR" sz="1400" dirty="0">
              <a:solidFill>
                <a:schemeClr val="bg1"/>
              </a:solidFill>
              <a:latin typeface="NotoSansCJKkr-Regular" panose="020B0500000000000000" pitchFamily="34" charset="-127"/>
              <a:ea typeface="NotoSansCJKkr-Regular" panose="020B0500000000000000" pitchFamily="34" charset="-127"/>
            </a:endParaRPr>
          </a:p>
          <a:p>
            <a:pPr>
              <a:lnSpc>
                <a:spcPct val="150000"/>
              </a:lnSpc>
            </a:pPr>
            <a:endParaRPr lang="en-US" altLang="ko-KR" sz="1400" dirty="0">
              <a:solidFill>
                <a:schemeClr val="bg1"/>
              </a:solidFill>
              <a:latin typeface="NotoSansCJKkr-Regular" panose="020B0500000000000000" pitchFamily="34" charset="-127"/>
              <a:ea typeface="NotoSansCJKkr-Regular" panose="020B0500000000000000" pitchFamily="34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400" dirty="0">
                <a:solidFill>
                  <a:schemeClr val="bg1"/>
                </a:solidFill>
                <a:latin typeface="NotoSansCJKkr-Regular" panose="020B0500000000000000" pitchFamily="34" charset="-127"/>
                <a:ea typeface="NotoSansCJKkr-Regular" panose="020B0500000000000000" pitchFamily="34" charset="-127"/>
              </a:rPr>
              <a:t>3. ORACLE DB</a:t>
            </a:r>
          </a:p>
        </p:txBody>
      </p:sp>
      <p:sp>
        <p:nvSpPr>
          <p:cNvPr id="7" name="사각형: 둥근 모서리 44">
            <a:extLst>
              <a:ext uri="{FF2B5EF4-FFF2-40B4-BE49-F238E27FC236}">
                <a16:creationId xmlns:a16="http://schemas.microsoft.com/office/drawing/2014/main" id="{57A3A44B-AD5D-41BF-9D61-88606CBEBEE6}"/>
              </a:ext>
            </a:extLst>
          </p:cNvPr>
          <p:cNvSpPr/>
          <p:nvPr/>
        </p:nvSpPr>
        <p:spPr>
          <a:xfrm>
            <a:off x="2011680" y="1509472"/>
            <a:ext cx="1470660" cy="520998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defRPr/>
            </a:pPr>
            <a:r>
              <a:rPr lang="ko-KR" altLang="en-US" sz="1600" dirty="0">
                <a:solidFill>
                  <a:schemeClr val="bg1"/>
                </a:solidFill>
                <a:latin typeface="NotoSansMonoCJKkr-Bold" panose="020B0800000000000000" pitchFamily="34" charset="-127"/>
                <a:ea typeface="NotoSansMonoCJKkr-Bold" panose="020B0800000000000000" pitchFamily="34" charset="-127"/>
              </a:rPr>
              <a:t>원래의 목표</a:t>
            </a:r>
            <a:endParaRPr lang="en-US" altLang="ko-KR" sz="1600" dirty="0">
              <a:solidFill>
                <a:schemeClr val="bg1"/>
              </a:solidFill>
              <a:latin typeface="NotoSansMonoCJKkr-Bold" panose="020B0800000000000000" pitchFamily="34" charset="-127"/>
              <a:ea typeface="NotoSansMonoCJKkr-Bold" panose="020B0800000000000000" pitchFamily="34" charset="-127"/>
            </a:endParaRPr>
          </a:p>
        </p:txBody>
      </p:sp>
      <p:sp>
        <p:nvSpPr>
          <p:cNvPr id="8" name="사각형: 둥근 모서리 47">
            <a:extLst>
              <a:ext uri="{FF2B5EF4-FFF2-40B4-BE49-F238E27FC236}">
                <a16:creationId xmlns:a16="http://schemas.microsoft.com/office/drawing/2014/main" id="{70F69AB0-78C9-40C5-B582-88EDCE3D0458}"/>
              </a:ext>
            </a:extLst>
          </p:cNvPr>
          <p:cNvSpPr/>
          <p:nvPr/>
        </p:nvSpPr>
        <p:spPr>
          <a:xfrm>
            <a:off x="8454391" y="1484477"/>
            <a:ext cx="1470660" cy="520998"/>
          </a:xfrm>
          <a:prstGeom prst="roundRect">
            <a:avLst>
              <a:gd name="adj" fmla="val 50000"/>
            </a:avLst>
          </a:prstGeom>
          <a:noFill/>
          <a:ln>
            <a:solidFill>
              <a:srgbClr val="F39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defRPr/>
            </a:pPr>
            <a:r>
              <a:rPr lang="ko-KR" altLang="en-US" sz="1600" dirty="0">
                <a:solidFill>
                  <a:srgbClr val="F3929D"/>
                </a:solidFill>
                <a:latin typeface="NotoSansMonoCJKkr-Bold" panose="020B0800000000000000" pitchFamily="34" charset="-127"/>
                <a:ea typeface="NotoSansMonoCJKkr-Bold" panose="020B0800000000000000" pitchFamily="34" charset="-127"/>
              </a:rPr>
              <a:t>구현</a:t>
            </a:r>
            <a:endParaRPr lang="en-US" altLang="ko-KR" sz="1600" dirty="0">
              <a:solidFill>
                <a:srgbClr val="F3929D"/>
              </a:solidFill>
              <a:latin typeface="NotoSansMonoCJKkr-Bold" panose="020B0800000000000000" pitchFamily="34" charset="-127"/>
              <a:ea typeface="NotoSansMonoCJKkr-Bold" panose="020B0800000000000000" pitchFamily="34" charset="-127"/>
            </a:endParaRPr>
          </a:p>
        </p:txBody>
      </p:sp>
      <p:sp>
        <p:nvSpPr>
          <p:cNvPr id="2" name="화살표: 오른쪽 1">
            <a:extLst>
              <a:ext uri="{FF2B5EF4-FFF2-40B4-BE49-F238E27FC236}">
                <a16:creationId xmlns:a16="http://schemas.microsoft.com/office/drawing/2014/main" id="{94D1473D-68FE-4A40-BCD6-4306FE99A713}"/>
              </a:ext>
            </a:extLst>
          </p:cNvPr>
          <p:cNvSpPr/>
          <p:nvPr/>
        </p:nvSpPr>
        <p:spPr>
          <a:xfrm>
            <a:off x="4959940" y="1545838"/>
            <a:ext cx="1321308" cy="484632"/>
          </a:xfrm>
          <a:prstGeom prst="rightArrow">
            <a:avLst/>
          </a:prstGeom>
          <a:solidFill>
            <a:srgbClr val="F3929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8A438988-B29C-4EAE-8547-DF843E65FA60}"/>
              </a:ext>
            </a:extLst>
          </p:cNvPr>
          <p:cNvSpPr/>
          <p:nvPr/>
        </p:nvSpPr>
        <p:spPr>
          <a:xfrm>
            <a:off x="7051467" y="2383223"/>
            <a:ext cx="4276508" cy="16739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400" dirty="0">
                <a:solidFill>
                  <a:srgbClr val="F3929D"/>
                </a:solidFill>
                <a:latin typeface="NotoSansCJKkr-Regular" panose="020B0500000000000000" pitchFamily="34" charset="-127"/>
                <a:ea typeface="NotoSansCJKkr-Regular" panose="020B0500000000000000" pitchFamily="34" charset="-127"/>
              </a:rPr>
              <a:t>1. </a:t>
            </a:r>
            <a:r>
              <a:rPr lang="ko-KR" altLang="en-US" sz="1400" dirty="0" err="1">
                <a:solidFill>
                  <a:srgbClr val="F3929D"/>
                </a:solidFill>
                <a:latin typeface="NotoSansCJKkr-Regular" panose="020B0500000000000000" pitchFamily="34" charset="-127"/>
                <a:ea typeface="NotoSansCJKkr-Regular" panose="020B0500000000000000" pitchFamily="34" charset="-127"/>
              </a:rPr>
              <a:t>메인페이지를</a:t>
            </a:r>
            <a:r>
              <a:rPr lang="ko-KR" altLang="en-US" sz="1400" dirty="0">
                <a:solidFill>
                  <a:srgbClr val="F3929D"/>
                </a:solidFill>
                <a:latin typeface="NotoSansCJKkr-Regular" panose="020B0500000000000000" pitchFamily="34" charset="-127"/>
                <a:ea typeface="NotoSansCJKkr-Regular" panose="020B0500000000000000" pitchFamily="34" charset="-127"/>
              </a:rPr>
              <a:t> 중심으로 각 플랫폼별 페이지 삭제</a:t>
            </a:r>
            <a:endParaRPr lang="en-US" altLang="ko-KR" sz="1400" dirty="0">
              <a:solidFill>
                <a:srgbClr val="F3929D"/>
              </a:solidFill>
              <a:latin typeface="NotoSansCJKkr-Regular" panose="020B0500000000000000" pitchFamily="34" charset="-127"/>
              <a:ea typeface="NotoSansCJKkr-Regular" panose="020B0500000000000000" pitchFamily="34" charset="-127"/>
            </a:endParaRPr>
          </a:p>
          <a:p>
            <a:pPr>
              <a:lnSpc>
                <a:spcPct val="150000"/>
              </a:lnSpc>
            </a:pPr>
            <a:endParaRPr lang="en-US" altLang="ko-KR" sz="1400" dirty="0">
              <a:solidFill>
                <a:srgbClr val="F3929D"/>
              </a:solidFill>
              <a:latin typeface="NotoSansCJKkr-Regular" panose="020B0500000000000000" pitchFamily="34" charset="-127"/>
              <a:ea typeface="NotoSansCJKkr-Regular" panose="020B0500000000000000" pitchFamily="34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400" dirty="0">
                <a:solidFill>
                  <a:srgbClr val="F3929D"/>
                </a:solidFill>
                <a:latin typeface="NotoSansCJKkr-Regular" panose="020B0500000000000000" pitchFamily="34" charset="-127"/>
                <a:ea typeface="NotoSansCJKkr-Regular" panose="020B0500000000000000" pitchFamily="34" charset="-127"/>
              </a:rPr>
              <a:t>2. </a:t>
            </a:r>
            <a:r>
              <a:rPr lang="ko-KR" altLang="en-US" sz="1400" dirty="0">
                <a:solidFill>
                  <a:srgbClr val="F3929D"/>
                </a:solidFill>
                <a:latin typeface="NotoSansCJKkr-Regular" panose="020B0500000000000000" pitchFamily="34" charset="-127"/>
                <a:ea typeface="NotoSansCJKkr-Regular" panose="020B0500000000000000" pitchFamily="34" charset="-127"/>
              </a:rPr>
              <a:t>구축되었으나 </a:t>
            </a:r>
            <a:r>
              <a:rPr lang="en-US" altLang="ko-KR" sz="1400" dirty="0">
                <a:solidFill>
                  <a:srgbClr val="F3929D"/>
                </a:solidFill>
                <a:latin typeface="NotoSansCJKkr-Regular" panose="020B0500000000000000" pitchFamily="34" charset="-127"/>
                <a:ea typeface="NotoSansCJKkr-Regular" panose="020B0500000000000000" pitchFamily="34" charset="-127"/>
              </a:rPr>
              <a:t>CSS</a:t>
            </a:r>
            <a:r>
              <a:rPr lang="ko-KR" altLang="en-US" sz="1400" dirty="0">
                <a:solidFill>
                  <a:srgbClr val="F3929D"/>
                </a:solidFill>
                <a:latin typeface="NotoSansCJKkr-Regular" panose="020B0500000000000000" pitchFamily="34" charset="-127"/>
                <a:ea typeface="NotoSansCJKkr-Regular" panose="020B0500000000000000" pitchFamily="34" charset="-127"/>
              </a:rPr>
              <a:t>파일이 불러와지지 않음</a:t>
            </a:r>
            <a:endParaRPr lang="en-US" altLang="ko-KR" sz="1400" dirty="0">
              <a:solidFill>
                <a:srgbClr val="F3929D"/>
              </a:solidFill>
              <a:latin typeface="NotoSansCJKkr-Regular" panose="020B0500000000000000" pitchFamily="34" charset="-127"/>
              <a:ea typeface="NotoSansCJKkr-Regular" panose="020B0500000000000000" pitchFamily="34" charset="-127"/>
            </a:endParaRPr>
          </a:p>
          <a:p>
            <a:pPr>
              <a:lnSpc>
                <a:spcPct val="150000"/>
              </a:lnSpc>
            </a:pPr>
            <a:endParaRPr lang="en-US" altLang="ko-KR" sz="1400" dirty="0">
              <a:solidFill>
                <a:srgbClr val="F3929D"/>
              </a:solidFill>
              <a:latin typeface="NotoSansCJKkr-Regular" panose="020B0500000000000000" pitchFamily="34" charset="-127"/>
              <a:ea typeface="NotoSansCJKkr-Regular" panose="020B0500000000000000" pitchFamily="34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400" dirty="0">
                <a:solidFill>
                  <a:srgbClr val="F3929D"/>
                </a:solidFill>
                <a:latin typeface="NotoSansCJKkr-Regular" panose="020B0500000000000000" pitchFamily="34" charset="-127"/>
                <a:ea typeface="NotoSansCJKkr-Regular" panose="020B0500000000000000" pitchFamily="34" charset="-127"/>
              </a:rPr>
              <a:t>3. </a:t>
            </a:r>
            <a:r>
              <a:rPr lang="ko-KR" altLang="en-US" sz="1400" dirty="0">
                <a:solidFill>
                  <a:srgbClr val="F3929D"/>
                </a:solidFill>
                <a:latin typeface="NotoSansCJKkr-Regular" panose="020B0500000000000000" pitchFamily="34" charset="-127"/>
                <a:ea typeface="NotoSansCJKkr-Regular" panose="020B0500000000000000" pitchFamily="34" charset="-127"/>
              </a:rPr>
              <a:t>구현하지 못함</a:t>
            </a:r>
            <a:endParaRPr lang="en-US" altLang="ko-KR" sz="1400" dirty="0">
              <a:solidFill>
                <a:srgbClr val="F3929D"/>
              </a:solidFill>
              <a:latin typeface="NotoSansCJKkr-Regular" panose="020B0500000000000000" pitchFamily="34" charset="-127"/>
              <a:ea typeface="NotoSansCJKkr-Regular" panose="020B0500000000000000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99285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A2B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직사각형 23">
            <a:extLst>
              <a:ext uri="{FF2B5EF4-FFF2-40B4-BE49-F238E27FC236}">
                <a16:creationId xmlns:a16="http://schemas.microsoft.com/office/drawing/2014/main" id="{FBD41BC9-AB44-4F79-BDB3-73AEAC2802FC}"/>
              </a:ext>
            </a:extLst>
          </p:cNvPr>
          <p:cNvSpPr/>
          <p:nvPr/>
        </p:nvSpPr>
        <p:spPr>
          <a:xfrm>
            <a:off x="0" y="-29461"/>
            <a:ext cx="12191999" cy="6680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2" latinLnBrk="0">
              <a:defRPr/>
            </a:pPr>
            <a:r>
              <a:rPr lang="en-US" altLang="ko-KR" sz="2400" b="1" kern="0" dirty="0">
                <a:solidFill>
                  <a:srgbClr val="E7E6E6">
                    <a:lumMod val="25000"/>
                  </a:srgbClr>
                </a:solidFill>
              </a:rPr>
              <a:t>Page.3 </a:t>
            </a:r>
            <a:r>
              <a:rPr lang="ko-KR" altLang="en-US" sz="2400" b="1" kern="0" dirty="0">
                <a:solidFill>
                  <a:srgbClr val="E7E6E6">
                    <a:lumMod val="25000"/>
                  </a:srgbClr>
                </a:solidFill>
              </a:rPr>
              <a:t>목적</a:t>
            </a:r>
            <a:r>
              <a:rPr lang="en-US" altLang="ko-KR" sz="2400" b="1" kern="0" dirty="0">
                <a:solidFill>
                  <a:srgbClr val="E7E6E6">
                    <a:lumMod val="25000"/>
                  </a:srgbClr>
                </a:solidFill>
              </a:rPr>
              <a:t>- </a:t>
            </a:r>
            <a:r>
              <a:rPr lang="ko-KR" altLang="en-US" sz="2400" b="1" kern="0" dirty="0">
                <a:solidFill>
                  <a:srgbClr val="E7E6E6">
                    <a:lumMod val="25000"/>
                  </a:srgbClr>
                </a:solidFill>
              </a:rPr>
              <a:t>변동사항</a:t>
            </a:r>
            <a:endParaRPr lang="ko-KR" altLang="en-US" sz="6600" kern="0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6C01E054-6B2C-4835-B0A8-FE62A7FC5D39}"/>
              </a:ext>
            </a:extLst>
          </p:cNvPr>
          <p:cNvSpPr/>
          <p:nvPr/>
        </p:nvSpPr>
        <p:spPr>
          <a:xfrm>
            <a:off x="7986964" y="1497585"/>
            <a:ext cx="4706625" cy="12785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050" dirty="0">
                <a:solidFill>
                  <a:prstClr val="white">
                    <a:lumMod val="50000"/>
                  </a:prstClr>
                </a:solidFill>
                <a:latin typeface="NotoSansCJKkr-Regular" panose="020B0500000000000000" pitchFamily="34" charset="-127"/>
                <a:ea typeface="NotoSansCJKkr-Regular" panose="020B0500000000000000" pitchFamily="34" charset="-127"/>
              </a:rPr>
              <a:t>대다수의 랭킹 사이트들은 다음처럼 </a:t>
            </a:r>
            <a:endParaRPr lang="en-US" altLang="ko-KR" sz="1050" dirty="0">
              <a:solidFill>
                <a:prstClr val="white">
                  <a:lumMod val="50000"/>
                </a:prstClr>
              </a:solidFill>
              <a:latin typeface="NotoSansCJKkr-Regular" panose="020B0500000000000000" pitchFamily="34" charset="-127"/>
              <a:ea typeface="NotoSansCJKkr-Regular" panose="020B0500000000000000" pitchFamily="34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1050" dirty="0" err="1">
                <a:solidFill>
                  <a:prstClr val="white">
                    <a:lumMod val="50000"/>
                  </a:prstClr>
                </a:solidFill>
                <a:latin typeface="NotoSansCJKkr-Regular" panose="020B0500000000000000" pitchFamily="34" charset="-127"/>
                <a:ea typeface="NotoSansCJKkr-Regular" panose="020B0500000000000000" pitchFamily="34" charset="-127"/>
              </a:rPr>
              <a:t>메인화면에</a:t>
            </a:r>
            <a:r>
              <a:rPr lang="ko-KR" altLang="en-US" sz="1050" dirty="0">
                <a:solidFill>
                  <a:prstClr val="white">
                    <a:lumMod val="50000"/>
                  </a:prstClr>
                </a:solidFill>
                <a:latin typeface="NotoSansCJKkr-Regular" panose="020B0500000000000000" pitchFamily="34" charset="-127"/>
                <a:ea typeface="NotoSansCJKkr-Regular" panose="020B0500000000000000" pitchFamily="34" charset="-127"/>
              </a:rPr>
              <a:t> 모든 것을 보여주는 경우가 잦다</a:t>
            </a:r>
            <a:r>
              <a:rPr lang="en-US" altLang="ko-KR" sz="1050" dirty="0">
                <a:solidFill>
                  <a:prstClr val="white">
                    <a:lumMod val="50000"/>
                  </a:prstClr>
                </a:solidFill>
                <a:latin typeface="NotoSansCJKkr-Regular" panose="020B0500000000000000" pitchFamily="34" charset="-127"/>
                <a:ea typeface="NotoSansCJKkr-Regular" panose="020B0500000000000000" pitchFamily="34" charset="-127"/>
              </a:rPr>
              <a:t>.</a:t>
            </a:r>
          </a:p>
          <a:p>
            <a:pPr algn="ctr">
              <a:lnSpc>
                <a:spcPct val="150000"/>
              </a:lnSpc>
            </a:pPr>
            <a:endParaRPr lang="en-US" altLang="ko-KR" sz="1050" dirty="0">
              <a:solidFill>
                <a:prstClr val="white">
                  <a:lumMod val="50000"/>
                </a:prstClr>
              </a:solidFill>
              <a:latin typeface="NotoSansCJKkr-Regular" panose="020B0500000000000000" pitchFamily="34" charset="-127"/>
              <a:ea typeface="NotoSansCJKkr-Regular" panose="020B0500000000000000" pitchFamily="34" charset="-127"/>
            </a:endParaRPr>
          </a:p>
          <a:p>
            <a:pPr algn="ctr">
              <a:lnSpc>
                <a:spcPct val="150000"/>
              </a:lnSpc>
            </a:pPr>
            <a:endParaRPr lang="en-US" altLang="ko-KR" sz="1050" dirty="0">
              <a:solidFill>
                <a:prstClr val="white">
                  <a:lumMod val="50000"/>
                </a:prstClr>
              </a:solidFill>
              <a:latin typeface="NotoSansCJKkr-Regular" panose="020B0500000000000000" pitchFamily="34" charset="-127"/>
              <a:ea typeface="NotoSansCJKkr-Regular" panose="020B0500000000000000" pitchFamily="34" charset="-127"/>
            </a:endParaRPr>
          </a:p>
          <a:p>
            <a:pPr algn="ctr">
              <a:lnSpc>
                <a:spcPct val="150000"/>
              </a:lnSpc>
            </a:pPr>
            <a:endParaRPr lang="en-US" altLang="ko-KR" sz="1050" dirty="0">
              <a:solidFill>
                <a:prstClr val="white">
                  <a:lumMod val="50000"/>
                </a:prstClr>
              </a:solidFill>
              <a:latin typeface="NotoSansCJKkr-Regular" panose="020B0500000000000000" pitchFamily="34" charset="-127"/>
              <a:ea typeface="NotoSansCJKkr-Regular" panose="020B0500000000000000" pitchFamily="34" charset="-127"/>
            </a:endParaRPr>
          </a:p>
        </p:txBody>
      </p:sp>
      <p:cxnSp>
        <p:nvCxnSpPr>
          <p:cNvPr id="27" name="연결선: 꺾임 7">
            <a:extLst>
              <a:ext uri="{FF2B5EF4-FFF2-40B4-BE49-F238E27FC236}">
                <a16:creationId xmlns:a16="http://schemas.microsoft.com/office/drawing/2014/main" id="{F5B8F9C1-8600-4B5D-A180-5E654661C6DE}"/>
              </a:ext>
            </a:extLst>
          </p:cNvPr>
          <p:cNvCxnSpPr>
            <a:cxnSpLocks/>
          </p:cNvCxnSpPr>
          <p:nvPr/>
        </p:nvCxnSpPr>
        <p:spPr>
          <a:xfrm flipV="1">
            <a:off x="6496517" y="1330941"/>
            <a:ext cx="2980895" cy="782430"/>
          </a:xfrm>
          <a:prstGeom prst="bentConnector3">
            <a:avLst>
              <a:gd name="adj1" fmla="val 50000"/>
            </a:avLst>
          </a:prstGeom>
          <a:ln>
            <a:solidFill>
              <a:srgbClr val="F3929D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사각형: 둥근 모서리 29">
            <a:extLst>
              <a:ext uri="{FF2B5EF4-FFF2-40B4-BE49-F238E27FC236}">
                <a16:creationId xmlns:a16="http://schemas.microsoft.com/office/drawing/2014/main" id="{65C7B209-31DB-40D9-96D1-2E9846033E61}"/>
              </a:ext>
            </a:extLst>
          </p:cNvPr>
          <p:cNvSpPr/>
          <p:nvPr/>
        </p:nvSpPr>
        <p:spPr>
          <a:xfrm>
            <a:off x="9477412" y="1164296"/>
            <a:ext cx="1482466" cy="333289"/>
          </a:xfrm>
          <a:prstGeom prst="roundRect">
            <a:avLst>
              <a:gd name="adj" fmla="val 50000"/>
            </a:avLst>
          </a:prstGeom>
          <a:noFill/>
          <a:ln>
            <a:solidFill>
              <a:srgbClr val="F39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defRPr/>
            </a:pPr>
            <a:r>
              <a:rPr lang="en-US" altLang="ko-KR" sz="1200" b="1" dirty="0">
                <a:solidFill>
                  <a:srgbClr val="F3929D"/>
                </a:solidFill>
                <a:latin typeface="NotoSansMonoCJKkr-Bold" panose="020B0800000000000000" pitchFamily="34" charset="-127"/>
                <a:ea typeface="NotoSansMonoCJKkr-Bold" panose="020B0800000000000000" pitchFamily="34" charset="-127"/>
              </a:rPr>
              <a:t>UI</a:t>
            </a:r>
          </a:p>
        </p:txBody>
      </p:sp>
      <p:pic>
        <p:nvPicPr>
          <p:cNvPr id="4" name="그림 3" descr="텍스트이(가) 표시된 사진&#10;&#10;자동 생성된 설명">
            <a:extLst>
              <a:ext uri="{FF2B5EF4-FFF2-40B4-BE49-F238E27FC236}">
                <a16:creationId xmlns:a16="http://schemas.microsoft.com/office/drawing/2014/main" id="{35835F5E-2AA9-4F02-AF61-4DDF2911EB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8628"/>
            <a:ext cx="7492588" cy="4215406"/>
          </a:xfrm>
          <a:prstGeom prst="rect">
            <a:avLst/>
          </a:prstGeom>
        </p:spPr>
      </p:pic>
      <p:pic>
        <p:nvPicPr>
          <p:cNvPr id="6" name="그림 5" descr="텍스트, 도로, 검은색, 스크린샷이(가) 표시된 사진&#10;&#10;자동 생성된 설명">
            <a:extLst>
              <a:ext uri="{FF2B5EF4-FFF2-40B4-BE49-F238E27FC236}">
                <a16:creationId xmlns:a16="http://schemas.microsoft.com/office/drawing/2014/main" id="{C19631BB-CB49-4E0F-85AC-64145760C4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60213"/>
            <a:ext cx="7135424" cy="5197787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D6A3AB2E-A28A-46E4-BC70-E3051206E0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8628"/>
            <a:ext cx="7238188" cy="5364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532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A2B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직사각형 23">
            <a:extLst>
              <a:ext uri="{FF2B5EF4-FFF2-40B4-BE49-F238E27FC236}">
                <a16:creationId xmlns:a16="http://schemas.microsoft.com/office/drawing/2014/main" id="{FBD41BC9-AB44-4F79-BDB3-73AEAC2802FC}"/>
              </a:ext>
            </a:extLst>
          </p:cNvPr>
          <p:cNvSpPr/>
          <p:nvPr/>
        </p:nvSpPr>
        <p:spPr>
          <a:xfrm>
            <a:off x="0" y="-29461"/>
            <a:ext cx="12191999" cy="6680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2" latinLnBrk="0">
              <a:defRPr/>
            </a:pPr>
            <a:r>
              <a:rPr lang="en-US" altLang="ko-KR" sz="2400" b="1" kern="0" dirty="0">
                <a:solidFill>
                  <a:srgbClr val="E7E6E6">
                    <a:lumMod val="25000"/>
                  </a:srgbClr>
                </a:solidFill>
              </a:rPr>
              <a:t>Page.4 </a:t>
            </a:r>
            <a:r>
              <a:rPr lang="ko-KR" altLang="en-US" sz="2400" b="1" kern="0" dirty="0">
                <a:solidFill>
                  <a:srgbClr val="E7E6E6">
                    <a:lumMod val="25000"/>
                  </a:srgbClr>
                </a:solidFill>
              </a:rPr>
              <a:t>목적</a:t>
            </a:r>
            <a:r>
              <a:rPr lang="en-US" altLang="ko-KR" sz="2400" b="1" kern="0" dirty="0">
                <a:solidFill>
                  <a:srgbClr val="E7E6E6">
                    <a:lumMod val="25000"/>
                  </a:srgbClr>
                </a:solidFill>
              </a:rPr>
              <a:t>- </a:t>
            </a:r>
            <a:r>
              <a:rPr lang="ko-KR" altLang="en-US" sz="2400" b="1" kern="0" dirty="0">
                <a:solidFill>
                  <a:srgbClr val="E7E6E6">
                    <a:lumMod val="25000"/>
                  </a:srgbClr>
                </a:solidFill>
              </a:rPr>
              <a:t>변동사항</a:t>
            </a:r>
            <a:endParaRPr lang="ko-KR" altLang="en-US" sz="6600" kern="0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6C01E054-6B2C-4835-B0A8-FE62A7FC5D39}"/>
              </a:ext>
            </a:extLst>
          </p:cNvPr>
          <p:cNvSpPr/>
          <p:nvPr/>
        </p:nvSpPr>
        <p:spPr>
          <a:xfrm>
            <a:off x="767802" y="1788443"/>
            <a:ext cx="4276508" cy="3400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200" dirty="0">
                <a:solidFill>
                  <a:schemeClr val="bg1"/>
                </a:solidFill>
                <a:latin typeface="NotoSansCJKkr-Regular" panose="020B0500000000000000" pitchFamily="34" charset="-127"/>
                <a:ea typeface="NotoSansCJKkr-Regular" panose="020B0500000000000000" pitchFamily="34" charset="-127"/>
                <a:hlinkClick r:id="rId2"/>
              </a:rPr>
              <a:t>http://3.35.47.64:8080/index.html</a:t>
            </a:r>
            <a:endParaRPr lang="en-US" altLang="ko-KR" sz="1200" dirty="0">
              <a:solidFill>
                <a:schemeClr val="bg1"/>
              </a:solidFill>
              <a:latin typeface="NotoSansCJKkr-Regular" panose="020B0500000000000000" pitchFamily="34" charset="-127"/>
              <a:ea typeface="NotoSansCJKkr-Regular" panose="020B0500000000000000" pitchFamily="34" charset="-127"/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79E3621B-71B1-45FB-A083-C69516E536FB}"/>
              </a:ext>
            </a:extLst>
          </p:cNvPr>
          <p:cNvSpPr/>
          <p:nvPr/>
        </p:nvSpPr>
        <p:spPr>
          <a:xfrm>
            <a:off x="767802" y="1402266"/>
            <a:ext cx="5945514" cy="3400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200" dirty="0">
                <a:solidFill>
                  <a:schemeClr val="bg1"/>
                </a:solidFill>
                <a:latin typeface="NotoSansCJKkr-Regular" panose="020B0500000000000000" pitchFamily="34" charset="-127"/>
                <a:ea typeface="NotoSansCJKkr-Regular" panose="020B0500000000000000" pitchFamily="34" charset="-127"/>
              </a:rPr>
              <a:t>후술할 기능들이 모두 구현되어 있지만 </a:t>
            </a:r>
            <a:r>
              <a:rPr lang="en-US" altLang="ko-KR" sz="1200" dirty="0">
                <a:solidFill>
                  <a:schemeClr val="bg1"/>
                </a:solidFill>
                <a:latin typeface="NotoSansCJKkr-Regular" panose="020B0500000000000000" pitchFamily="34" charset="-127"/>
                <a:ea typeface="NotoSansCJKkr-Regular" panose="020B0500000000000000" pitchFamily="34" charset="-127"/>
              </a:rPr>
              <a:t>CSS</a:t>
            </a:r>
            <a:r>
              <a:rPr lang="ko-KR" altLang="en-US" sz="1200" dirty="0">
                <a:solidFill>
                  <a:schemeClr val="bg1"/>
                </a:solidFill>
                <a:latin typeface="NotoSansCJKkr-Regular" panose="020B0500000000000000" pitchFamily="34" charset="-127"/>
                <a:ea typeface="NotoSansCJKkr-Regular" panose="020B0500000000000000" pitchFamily="34" charset="-127"/>
              </a:rPr>
              <a:t>파일이 불러와지지 않아 </a:t>
            </a:r>
            <a:r>
              <a:rPr lang="en-US" altLang="ko-KR" sz="1200" dirty="0">
                <a:solidFill>
                  <a:schemeClr val="bg1"/>
                </a:solidFill>
                <a:latin typeface="NotoSansCJKkr-Regular" panose="020B0500000000000000" pitchFamily="34" charset="-127"/>
                <a:ea typeface="NotoSansCJKkr-Regular" panose="020B0500000000000000" pitchFamily="34" charset="-127"/>
              </a:rPr>
              <a:t>UI</a:t>
            </a:r>
            <a:r>
              <a:rPr lang="ko-KR" altLang="en-US" sz="1200" dirty="0">
                <a:solidFill>
                  <a:schemeClr val="bg1"/>
                </a:solidFill>
                <a:latin typeface="NotoSansCJKkr-Regular" panose="020B0500000000000000" pitchFamily="34" charset="-127"/>
                <a:ea typeface="NotoSansCJKkr-Regular" panose="020B0500000000000000" pitchFamily="34" charset="-127"/>
              </a:rPr>
              <a:t>가 나오질 않습니다</a:t>
            </a:r>
            <a:r>
              <a:rPr lang="en-US" altLang="ko-KR" sz="1200" dirty="0">
                <a:solidFill>
                  <a:schemeClr val="bg1"/>
                </a:solidFill>
                <a:latin typeface="NotoSansCJKkr-Regular" panose="020B0500000000000000" pitchFamily="34" charset="-127"/>
                <a:ea typeface="NotoSansCJKkr-Regular" panose="020B0500000000000000" pitchFamily="34" charset="-127"/>
              </a:rPr>
              <a:t>.</a:t>
            </a:r>
          </a:p>
        </p:txBody>
      </p:sp>
      <p:sp>
        <p:nvSpPr>
          <p:cNvPr id="8" name="사각형: 둥근 모서리 29">
            <a:extLst>
              <a:ext uri="{FF2B5EF4-FFF2-40B4-BE49-F238E27FC236}">
                <a16:creationId xmlns:a16="http://schemas.microsoft.com/office/drawing/2014/main" id="{78629710-77CE-40B8-B41F-0910A8B19F3E}"/>
              </a:ext>
            </a:extLst>
          </p:cNvPr>
          <p:cNvSpPr/>
          <p:nvPr/>
        </p:nvSpPr>
        <p:spPr>
          <a:xfrm>
            <a:off x="771233" y="1071770"/>
            <a:ext cx="1482466" cy="333289"/>
          </a:xfrm>
          <a:prstGeom prst="roundRect">
            <a:avLst>
              <a:gd name="adj" fmla="val 50000"/>
            </a:avLst>
          </a:prstGeom>
          <a:noFill/>
          <a:ln>
            <a:solidFill>
              <a:srgbClr val="F39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defRPr/>
            </a:pPr>
            <a:r>
              <a:rPr lang="ko-KR" altLang="en-US" sz="1200" b="1" dirty="0">
                <a:solidFill>
                  <a:srgbClr val="F3929D"/>
                </a:solidFill>
                <a:latin typeface="NotoSansMonoCJKkr-Bold" panose="020B0800000000000000" pitchFamily="34" charset="-127"/>
                <a:ea typeface="NotoSansMonoCJKkr-Bold" panose="020B0800000000000000" pitchFamily="34" charset="-127"/>
              </a:rPr>
              <a:t>서버</a:t>
            </a:r>
            <a:endParaRPr lang="en-US" altLang="ko-KR" sz="1200" b="1" dirty="0">
              <a:solidFill>
                <a:srgbClr val="F3929D"/>
              </a:solidFill>
              <a:latin typeface="NotoSansMonoCJKkr-Bold" panose="020B0800000000000000" pitchFamily="34" charset="-127"/>
              <a:ea typeface="NotoSansMonoCJKkr-Bold" panose="020B0800000000000000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89968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A2B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타원 72">
            <a:extLst>
              <a:ext uri="{FF2B5EF4-FFF2-40B4-BE49-F238E27FC236}">
                <a16:creationId xmlns:a16="http://schemas.microsoft.com/office/drawing/2014/main" id="{AC180714-CA59-488E-A100-0F0EB53E66D1}"/>
              </a:ext>
            </a:extLst>
          </p:cNvPr>
          <p:cNvSpPr/>
          <p:nvPr/>
        </p:nvSpPr>
        <p:spPr>
          <a:xfrm>
            <a:off x="5520232" y="1804209"/>
            <a:ext cx="588683" cy="588683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rgbClr val="F39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b="1">
              <a:solidFill>
                <a:prstClr val="white"/>
              </a:solidFill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FBD41BC9-AB44-4F79-BDB3-73AEAC2802FC}"/>
              </a:ext>
            </a:extLst>
          </p:cNvPr>
          <p:cNvSpPr/>
          <p:nvPr/>
        </p:nvSpPr>
        <p:spPr>
          <a:xfrm>
            <a:off x="0" y="-29461"/>
            <a:ext cx="12191999" cy="6680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2" latinLnBrk="0">
              <a:defRPr/>
            </a:pPr>
            <a:r>
              <a:rPr lang="en-US" altLang="ko-KR" sz="2400" b="1" kern="0" dirty="0">
                <a:solidFill>
                  <a:srgbClr val="E7E6E6">
                    <a:lumMod val="25000"/>
                  </a:srgbClr>
                </a:solidFill>
                <a:latin typeface="NotoSansMonoCJKkr-Bold" panose="020B0800000000000000" pitchFamily="34" charset="-127"/>
                <a:ea typeface="NotoSansMonoCJKkr-Bold" panose="020B0800000000000000" pitchFamily="34" charset="-127"/>
              </a:rPr>
              <a:t>Page.5 </a:t>
            </a:r>
            <a:r>
              <a:rPr lang="ko-KR" altLang="en-US" sz="2400" b="1" kern="0" dirty="0">
                <a:solidFill>
                  <a:srgbClr val="E7E6E6">
                    <a:lumMod val="25000"/>
                  </a:srgbClr>
                </a:solidFill>
                <a:latin typeface="NotoSansMonoCJKkr-Bold" panose="020B0800000000000000" pitchFamily="34" charset="-127"/>
                <a:ea typeface="NotoSansMonoCJKkr-Bold" panose="020B0800000000000000" pitchFamily="34" charset="-127"/>
              </a:rPr>
              <a:t>달성 현황</a:t>
            </a:r>
            <a:endParaRPr lang="ko-KR" altLang="en-US" sz="6600" kern="0" dirty="0">
              <a:solidFill>
                <a:prstClr val="white">
                  <a:lumMod val="75000"/>
                </a:prstClr>
              </a:solidFill>
              <a:latin typeface="NotoSansMonoCJKkr-Bold" panose="020B0800000000000000" pitchFamily="34" charset="-127"/>
              <a:ea typeface="NotoSansMonoCJKkr-Bold" panose="020B0800000000000000" pitchFamily="34" charset="-127"/>
            </a:endParaRPr>
          </a:p>
        </p:txBody>
      </p:sp>
      <p:sp>
        <p:nvSpPr>
          <p:cNvPr id="23" name="사각형: 둥근 모서리 22">
            <a:extLst>
              <a:ext uri="{FF2B5EF4-FFF2-40B4-BE49-F238E27FC236}">
                <a16:creationId xmlns:a16="http://schemas.microsoft.com/office/drawing/2014/main" id="{D8F9401F-B6FA-43C7-BB65-8FDBC226DDF8}"/>
              </a:ext>
            </a:extLst>
          </p:cNvPr>
          <p:cNvSpPr/>
          <p:nvPr/>
        </p:nvSpPr>
        <p:spPr>
          <a:xfrm>
            <a:off x="5691319" y="788714"/>
            <a:ext cx="430306" cy="36000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4" name="타원 3">
            <a:extLst>
              <a:ext uri="{FF2B5EF4-FFF2-40B4-BE49-F238E27FC236}">
                <a16:creationId xmlns:a16="http://schemas.microsoft.com/office/drawing/2014/main" id="{15FF0615-8143-4B04-BE01-667A3B4918BF}"/>
              </a:ext>
            </a:extLst>
          </p:cNvPr>
          <p:cNvSpPr/>
          <p:nvPr/>
        </p:nvSpPr>
        <p:spPr>
          <a:xfrm>
            <a:off x="5628408" y="1908560"/>
            <a:ext cx="381001" cy="381001"/>
          </a:xfrm>
          <a:prstGeom prst="ellipse">
            <a:avLst/>
          </a:prstGeom>
          <a:noFill/>
          <a:ln w="533400">
            <a:gradFill flip="none" rotWithShape="1">
              <a:gsLst>
                <a:gs pos="35000">
                  <a:schemeClr val="bg1">
                    <a:alpha val="0"/>
                  </a:schemeClr>
                </a:gs>
                <a:gs pos="80000">
                  <a:schemeClr val="bg1">
                    <a:alpha val="59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defRPr/>
            </a:pPr>
            <a:endParaRPr lang="en-US" altLang="ko-KR" sz="600" b="1" dirty="0">
              <a:solidFill>
                <a:prstClr val="white"/>
              </a:solidFill>
              <a:cs typeface="Aharoni" panose="02010803020104030203" pitchFamily="2" charset="-79"/>
            </a:endParaRPr>
          </a:p>
        </p:txBody>
      </p:sp>
      <p:sp>
        <p:nvSpPr>
          <p:cNvPr id="5" name="타원 4">
            <a:extLst>
              <a:ext uri="{FF2B5EF4-FFF2-40B4-BE49-F238E27FC236}">
                <a16:creationId xmlns:a16="http://schemas.microsoft.com/office/drawing/2014/main" id="{BA764167-4B95-48D8-B719-D23A708E758E}"/>
              </a:ext>
            </a:extLst>
          </p:cNvPr>
          <p:cNvSpPr/>
          <p:nvPr/>
        </p:nvSpPr>
        <p:spPr>
          <a:xfrm>
            <a:off x="6866637" y="2771515"/>
            <a:ext cx="381001" cy="381001"/>
          </a:xfrm>
          <a:prstGeom prst="ellipse">
            <a:avLst/>
          </a:prstGeom>
          <a:noFill/>
          <a:ln w="533400">
            <a:gradFill flip="none" rotWithShape="1">
              <a:gsLst>
                <a:gs pos="35000">
                  <a:schemeClr val="bg1">
                    <a:alpha val="0"/>
                  </a:schemeClr>
                </a:gs>
                <a:gs pos="80000">
                  <a:schemeClr val="bg1">
                    <a:alpha val="59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defRPr/>
            </a:pPr>
            <a:endParaRPr lang="en-US" altLang="ko-KR" sz="600" b="1" dirty="0">
              <a:solidFill>
                <a:prstClr val="white"/>
              </a:solidFill>
              <a:cs typeface="Aharoni" panose="02010803020104030203" pitchFamily="2" charset="-79"/>
            </a:endParaRPr>
          </a:p>
        </p:txBody>
      </p:sp>
      <p:sp>
        <p:nvSpPr>
          <p:cNvPr id="6" name="타원 5">
            <a:extLst>
              <a:ext uri="{FF2B5EF4-FFF2-40B4-BE49-F238E27FC236}">
                <a16:creationId xmlns:a16="http://schemas.microsoft.com/office/drawing/2014/main" id="{38F0B452-C961-4DF3-A1AB-D0FF673E8DFC}"/>
              </a:ext>
            </a:extLst>
          </p:cNvPr>
          <p:cNvSpPr/>
          <p:nvPr/>
        </p:nvSpPr>
        <p:spPr>
          <a:xfrm>
            <a:off x="4827313" y="4037128"/>
            <a:ext cx="381001" cy="381001"/>
          </a:xfrm>
          <a:prstGeom prst="ellipse">
            <a:avLst/>
          </a:prstGeom>
          <a:noFill/>
          <a:ln w="533400">
            <a:gradFill flip="none" rotWithShape="1">
              <a:gsLst>
                <a:gs pos="35000">
                  <a:schemeClr val="bg1">
                    <a:alpha val="0"/>
                  </a:schemeClr>
                </a:gs>
                <a:gs pos="80000">
                  <a:schemeClr val="bg1">
                    <a:alpha val="59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defRPr/>
            </a:pPr>
            <a:endParaRPr lang="en-US" altLang="ko-KR" sz="600" b="1" dirty="0">
              <a:solidFill>
                <a:prstClr val="white"/>
              </a:solidFill>
              <a:cs typeface="Aharoni" panose="02010803020104030203" pitchFamily="2" charset="-79"/>
            </a:endParaRPr>
          </a:p>
        </p:txBody>
      </p:sp>
      <p:sp>
        <p:nvSpPr>
          <p:cNvPr id="7" name="타원 6">
            <a:extLst>
              <a:ext uri="{FF2B5EF4-FFF2-40B4-BE49-F238E27FC236}">
                <a16:creationId xmlns:a16="http://schemas.microsoft.com/office/drawing/2014/main" id="{E71EB275-F664-4F56-8E1D-C64C9C223DF8}"/>
              </a:ext>
            </a:extLst>
          </p:cNvPr>
          <p:cNvSpPr/>
          <p:nvPr/>
        </p:nvSpPr>
        <p:spPr>
          <a:xfrm>
            <a:off x="6641369" y="4522799"/>
            <a:ext cx="381001" cy="381001"/>
          </a:xfrm>
          <a:prstGeom prst="ellipse">
            <a:avLst/>
          </a:prstGeom>
          <a:noFill/>
          <a:ln w="533400">
            <a:gradFill flip="none" rotWithShape="1">
              <a:gsLst>
                <a:gs pos="35000">
                  <a:schemeClr val="bg1">
                    <a:alpha val="0"/>
                  </a:schemeClr>
                </a:gs>
                <a:gs pos="80000">
                  <a:schemeClr val="bg1">
                    <a:alpha val="59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defRPr/>
            </a:pPr>
            <a:endParaRPr lang="en-US" altLang="ko-KR" sz="600" b="1" dirty="0">
              <a:solidFill>
                <a:prstClr val="white"/>
              </a:solidFill>
              <a:cs typeface="Aharoni" panose="02010803020104030203" pitchFamily="2" charset="-79"/>
            </a:endParaRPr>
          </a:p>
        </p:txBody>
      </p:sp>
      <p:sp>
        <p:nvSpPr>
          <p:cNvPr id="8" name="자유형 16">
            <a:extLst>
              <a:ext uri="{FF2B5EF4-FFF2-40B4-BE49-F238E27FC236}">
                <a16:creationId xmlns:a16="http://schemas.microsoft.com/office/drawing/2014/main" id="{1FD222AB-939F-4FDC-B7F2-37C03A7C7070}"/>
              </a:ext>
            </a:extLst>
          </p:cNvPr>
          <p:cNvSpPr/>
          <p:nvPr/>
        </p:nvSpPr>
        <p:spPr>
          <a:xfrm>
            <a:off x="5032580" y="2090925"/>
            <a:ext cx="1979271" cy="2708476"/>
          </a:xfrm>
          <a:custGeom>
            <a:avLst/>
            <a:gdLst>
              <a:gd name="connsiteX0" fmla="*/ 775504 w 1979271"/>
              <a:gd name="connsiteY0" fmla="*/ 0 h 2708476"/>
              <a:gd name="connsiteX1" fmla="*/ 0 w 1979271"/>
              <a:gd name="connsiteY1" fmla="*/ 2176041 h 2708476"/>
              <a:gd name="connsiteX2" fmla="*/ 1794076 w 1979271"/>
              <a:gd name="connsiteY2" fmla="*/ 2708476 h 2708476"/>
              <a:gd name="connsiteX3" fmla="*/ 1979271 w 1979271"/>
              <a:gd name="connsiteY3" fmla="*/ 856527 h 2708476"/>
              <a:gd name="connsiteX4" fmla="*/ 775504 w 1979271"/>
              <a:gd name="connsiteY4" fmla="*/ 0 h 2708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9271" h="2708476">
                <a:moveTo>
                  <a:pt x="775504" y="0"/>
                </a:moveTo>
                <a:lnTo>
                  <a:pt x="0" y="2176041"/>
                </a:lnTo>
                <a:lnTo>
                  <a:pt x="1794076" y="2708476"/>
                </a:lnTo>
                <a:lnTo>
                  <a:pt x="1979271" y="856527"/>
                </a:lnTo>
                <a:lnTo>
                  <a:pt x="775504" y="0"/>
                </a:lnTo>
                <a:close/>
              </a:path>
            </a:pathLst>
          </a:custGeom>
          <a:noFill/>
          <a:ln>
            <a:solidFill>
              <a:srgbClr val="F3929D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 dirty="0">
              <a:solidFill>
                <a:srgbClr val="FFC000"/>
              </a:solidFill>
            </a:endParaRPr>
          </a:p>
        </p:txBody>
      </p:sp>
      <p:sp>
        <p:nvSpPr>
          <p:cNvPr id="10" name="타원 9">
            <a:extLst>
              <a:ext uri="{FF2B5EF4-FFF2-40B4-BE49-F238E27FC236}">
                <a16:creationId xmlns:a16="http://schemas.microsoft.com/office/drawing/2014/main" id="{B1E087F0-5A1D-438A-907D-781B76466C23}"/>
              </a:ext>
            </a:extLst>
          </p:cNvPr>
          <p:cNvSpPr/>
          <p:nvPr/>
        </p:nvSpPr>
        <p:spPr>
          <a:xfrm>
            <a:off x="6537529" y="4425791"/>
            <a:ext cx="588683" cy="588683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rgbClr val="F39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b="1">
              <a:solidFill>
                <a:prstClr val="white"/>
              </a:solidFill>
            </a:endParaRPr>
          </a:p>
        </p:txBody>
      </p:sp>
      <p:sp>
        <p:nvSpPr>
          <p:cNvPr id="11" name="타원 10">
            <a:extLst>
              <a:ext uri="{FF2B5EF4-FFF2-40B4-BE49-F238E27FC236}">
                <a16:creationId xmlns:a16="http://schemas.microsoft.com/office/drawing/2014/main" id="{0140BF22-2F4F-49C4-8B56-8AB5CBBDD7B8}"/>
              </a:ext>
            </a:extLst>
          </p:cNvPr>
          <p:cNvSpPr/>
          <p:nvPr/>
        </p:nvSpPr>
        <p:spPr>
          <a:xfrm>
            <a:off x="6762797" y="2667675"/>
            <a:ext cx="588683" cy="588683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rgbClr val="F39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b="1">
              <a:solidFill>
                <a:prstClr val="white"/>
              </a:solidFill>
            </a:endParaRPr>
          </a:p>
        </p:txBody>
      </p:sp>
      <p:sp>
        <p:nvSpPr>
          <p:cNvPr id="12" name="타원 11">
            <a:extLst>
              <a:ext uri="{FF2B5EF4-FFF2-40B4-BE49-F238E27FC236}">
                <a16:creationId xmlns:a16="http://schemas.microsoft.com/office/drawing/2014/main" id="{694979C7-CF78-4FD2-B79C-B8AC6D94BA84}"/>
              </a:ext>
            </a:extLst>
          </p:cNvPr>
          <p:cNvSpPr/>
          <p:nvPr/>
        </p:nvSpPr>
        <p:spPr>
          <a:xfrm>
            <a:off x="4729546" y="3932499"/>
            <a:ext cx="588683" cy="588683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rgbClr val="F39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b="1">
              <a:solidFill>
                <a:prstClr val="white"/>
              </a:solidFill>
            </a:endParaRP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2ACE67FE-8406-420C-A263-4EF7058C5D85}"/>
              </a:ext>
            </a:extLst>
          </p:cNvPr>
          <p:cNvSpPr/>
          <p:nvPr/>
        </p:nvSpPr>
        <p:spPr>
          <a:xfrm>
            <a:off x="5197442" y="3350383"/>
            <a:ext cx="18596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dirty="0">
                <a:solidFill>
                  <a:prstClr val="white"/>
                </a:solidFill>
                <a:latin typeface="NotoSansMonoCJKkr-Bold" panose="020B0800000000000000" pitchFamily="34" charset="-127"/>
                <a:ea typeface="NotoSansMonoCJKkr-Bold" panose="020B0800000000000000" pitchFamily="34" charset="-127"/>
              </a:rPr>
              <a:t>FLATFORMING</a:t>
            </a:r>
            <a:endParaRPr lang="ko-KR" altLang="en-US" sz="1400" b="1" dirty="0">
              <a:solidFill>
                <a:prstClr val="white"/>
              </a:solidFill>
              <a:latin typeface="NotoSansMonoCJKkr-Bold" panose="020B0800000000000000" pitchFamily="34" charset="-127"/>
              <a:ea typeface="NotoSansMonoCJKkr-Bold" panose="020B0800000000000000" pitchFamily="34" charset="-127"/>
            </a:endParaRP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CA72799D-633C-4FA3-8AE0-0179BE0520E1}"/>
              </a:ext>
            </a:extLst>
          </p:cNvPr>
          <p:cNvSpPr/>
          <p:nvPr/>
        </p:nvSpPr>
        <p:spPr>
          <a:xfrm>
            <a:off x="7592854" y="3040516"/>
            <a:ext cx="2604216" cy="601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400" b="1" dirty="0">
                <a:solidFill>
                  <a:prstClr val="white"/>
                </a:solidFill>
                <a:latin typeface="NotoSansCJKkr-Regular" panose="020B0500000000000000" pitchFamily="34" charset="-127"/>
                <a:ea typeface="NotoSansCJKkr-Regular" panose="020B0500000000000000" pitchFamily="34" charset="-127"/>
              </a:rPr>
              <a:t>UI</a:t>
            </a:r>
            <a:r>
              <a:rPr lang="ko-KR" altLang="en-US" sz="1400" b="1" dirty="0">
                <a:solidFill>
                  <a:prstClr val="white"/>
                </a:solidFill>
                <a:latin typeface="NotoSansCJKkr-Regular" panose="020B0500000000000000" pitchFamily="34" charset="-127"/>
                <a:ea typeface="NotoSansCJKkr-Regular" panose="020B0500000000000000" pitchFamily="34" charset="-127"/>
              </a:rPr>
              <a:t>설계</a:t>
            </a:r>
            <a:endParaRPr lang="en-US" altLang="ko-KR" sz="1400" b="1" dirty="0">
              <a:solidFill>
                <a:prstClr val="white"/>
              </a:solidFill>
              <a:latin typeface="NotoSansCJKkr-Regular" panose="020B0500000000000000" pitchFamily="34" charset="-127"/>
              <a:ea typeface="NotoSansCJKkr-Regular" panose="020B0500000000000000" pitchFamily="34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900" dirty="0">
                <a:solidFill>
                  <a:prstClr val="white"/>
                </a:solidFill>
                <a:latin typeface="NotoSansCJKkr-Regular" panose="020B0500000000000000" pitchFamily="34" charset="-127"/>
                <a:ea typeface="NotoSansCJKkr-Regular" panose="020B0500000000000000" pitchFamily="34" charset="-127"/>
              </a:rPr>
              <a:t>구축했습니다</a:t>
            </a:r>
            <a:r>
              <a:rPr lang="en-US" altLang="ko-KR" sz="900" dirty="0">
                <a:solidFill>
                  <a:prstClr val="white"/>
                </a:solidFill>
                <a:latin typeface="NotoSansCJKkr-Regular" panose="020B0500000000000000" pitchFamily="34" charset="-127"/>
                <a:ea typeface="NotoSansCJKkr-Regular" panose="020B0500000000000000" pitchFamily="34" charset="-127"/>
              </a:rPr>
              <a:t>.</a:t>
            </a:r>
            <a:endParaRPr lang="ko-KR" altLang="en-US" sz="900" dirty="0">
              <a:solidFill>
                <a:prstClr val="white"/>
              </a:solidFill>
              <a:latin typeface="NotoSansCJKkr-Regular" panose="020B0500000000000000" pitchFamily="34" charset="-127"/>
              <a:ea typeface="NotoSansCJKkr-Regular" panose="020B0500000000000000" pitchFamily="34" charset="-127"/>
            </a:endParaRP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35129CBD-FC50-46CF-8DCE-F1ABC5574DDD}"/>
              </a:ext>
            </a:extLst>
          </p:cNvPr>
          <p:cNvSpPr/>
          <p:nvPr/>
        </p:nvSpPr>
        <p:spPr>
          <a:xfrm>
            <a:off x="6708866" y="5209334"/>
            <a:ext cx="2604216" cy="8090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solidFill>
                  <a:prstClr val="white"/>
                </a:solidFill>
                <a:latin typeface="NotoSansCJKkr-Regular" panose="020B0500000000000000" pitchFamily="34" charset="-127"/>
                <a:ea typeface="NotoSansCJKkr-Regular" panose="020B0500000000000000" pitchFamily="34" charset="-127"/>
              </a:rPr>
              <a:t>서버</a:t>
            </a:r>
            <a:endParaRPr lang="en-US" altLang="ko-KR" sz="1400" b="1" dirty="0">
              <a:solidFill>
                <a:prstClr val="white"/>
              </a:solidFill>
              <a:latin typeface="NotoSansCJKkr-Regular" panose="020B0500000000000000" pitchFamily="34" charset="-127"/>
              <a:ea typeface="NotoSansCJKkr-Regular" panose="020B0500000000000000" pitchFamily="34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900" dirty="0">
                <a:solidFill>
                  <a:prstClr val="white"/>
                </a:solidFill>
                <a:latin typeface="NotoSansCJKkr-Regular" panose="020B0500000000000000" pitchFamily="34" charset="-127"/>
                <a:ea typeface="NotoSansCJKkr-Regular" panose="020B0500000000000000" pitchFamily="34" charset="-127"/>
              </a:rPr>
              <a:t>AWS</a:t>
            </a:r>
            <a:r>
              <a:rPr lang="ko-KR" altLang="en-US" sz="900" dirty="0">
                <a:solidFill>
                  <a:prstClr val="white"/>
                </a:solidFill>
                <a:latin typeface="NotoSansCJKkr-Regular" panose="020B0500000000000000" pitchFamily="34" charset="-127"/>
                <a:ea typeface="NotoSansCJKkr-Regular" panose="020B0500000000000000" pitchFamily="34" charset="-127"/>
              </a:rPr>
              <a:t>에 연동해 실행을 확인하였습니다</a:t>
            </a:r>
            <a:r>
              <a:rPr lang="en-US" altLang="ko-KR" sz="900" dirty="0">
                <a:solidFill>
                  <a:prstClr val="white"/>
                </a:solidFill>
                <a:latin typeface="NotoSansCJKkr-Regular" panose="020B0500000000000000" pitchFamily="34" charset="-127"/>
                <a:ea typeface="NotoSansCJKkr-Regular" panose="020B0500000000000000" pitchFamily="34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900" dirty="0">
                <a:solidFill>
                  <a:prstClr val="white"/>
                </a:solidFill>
                <a:latin typeface="NotoSansCJKkr-Regular" panose="020B0500000000000000" pitchFamily="34" charset="-127"/>
                <a:ea typeface="NotoSansCJKkr-Regular" panose="020B0500000000000000" pitchFamily="34" charset="-127"/>
              </a:rPr>
              <a:t>하지만 중요한 </a:t>
            </a:r>
            <a:r>
              <a:rPr lang="en-US" altLang="ko-KR" sz="900" dirty="0">
                <a:solidFill>
                  <a:prstClr val="white"/>
                </a:solidFill>
                <a:latin typeface="NotoSansCJKkr-Regular" panose="020B0500000000000000" pitchFamily="34" charset="-127"/>
                <a:ea typeface="NotoSansCJKkr-Regular" panose="020B0500000000000000" pitchFamily="34" charset="-127"/>
              </a:rPr>
              <a:t>UI</a:t>
            </a:r>
            <a:r>
              <a:rPr lang="ko-KR" altLang="en-US" sz="900" dirty="0">
                <a:solidFill>
                  <a:prstClr val="white"/>
                </a:solidFill>
                <a:latin typeface="NotoSansCJKkr-Regular" panose="020B0500000000000000" pitchFamily="34" charset="-127"/>
                <a:ea typeface="NotoSansCJKkr-Regular" panose="020B0500000000000000" pitchFamily="34" charset="-127"/>
              </a:rPr>
              <a:t>가 적용되지 않습니다</a:t>
            </a:r>
            <a:r>
              <a:rPr lang="en-US" altLang="ko-KR" sz="900" dirty="0">
                <a:solidFill>
                  <a:prstClr val="white"/>
                </a:solidFill>
                <a:latin typeface="NotoSansCJKkr-Regular" panose="020B0500000000000000" pitchFamily="34" charset="-127"/>
                <a:ea typeface="NotoSansCJKkr-Regular" panose="020B0500000000000000" pitchFamily="34" charset="-127"/>
              </a:rPr>
              <a:t>.</a:t>
            </a:r>
            <a:endParaRPr lang="ko-KR" altLang="en-US" sz="900" dirty="0">
              <a:solidFill>
                <a:prstClr val="white"/>
              </a:solidFill>
              <a:latin typeface="NotoSansCJKkr-Regular" panose="020B0500000000000000" pitchFamily="34" charset="-127"/>
              <a:ea typeface="NotoSansCJKkr-Regular" panose="020B0500000000000000" pitchFamily="34" charset="-127"/>
            </a:endParaRP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0AB15807-B4A3-4E75-AE28-34E83828F408}"/>
              </a:ext>
            </a:extLst>
          </p:cNvPr>
          <p:cNvSpPr/>
          <p:nvPr/>
        </p:nvSpPr>
        <p:spPr>
          <a:xfrm>
            <a:off x="2612982" y="1721593"/>
            <a:ext cx="2604216" cy="12245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ko-KR" sz="1400" b="1" dirty="0">
                <a:solidFill>
                  <a:prstClr val="white"/>
                </a:solidFill>
                <a:latin typeface="NotoSansCJKkr-Regular" panose="020B0500000000000000" pitchFamily="34" charset="-127"/>
                <a:ea typeface="NotoSansCJKkr-Regular" panose="020B0500000000000000" pitchFamily="34" charset="-127"/>
              </a:rPr>
              <a:t>DB</a:t>
            </a:r>
          </a:p>
          <a:p>
            <a:pPr algn="r">
              <a:lnSpc>
                <a:spcPct val="150000"/>
              </a:lnSpc>
            </a:pPr>
            <a:r>
              <a:rPr lang="ko-KR" altLang="en-US" sz="900" dirty="0">
                <a:solidFill>
                  <a:prstClr val="white"/>
                </a:solidFill>
                <a:latin typeface="NotoSansCJKkr-Regular" panose="020B0500000000000000" pitchFamily="34" charset="-127"/>
                <a:ea typeface="NotoSansCJKkr-Regular" panose="020B0500000000000000" pitchFamily="34" charset="-127"/>
              </a:rPr>
              <a:t>구축할 웹에 대한 </a:t>
            </a:r>
            <a:r>
              <a:rPr lang="en-US" altLang="ko-KR" sz="900" dirty="0">
                <a:solidFill>
                  <a:prstClr val="white"/>
                </a:solidFill>
                <a:latin typeface="NotoSansCJKkr-Regular" panose="020B0500000000000000" pitchFamily="34" charset="-127"/>
                <a:ea typeface="NotoSansCJKkr-Regular" panose="020B0500000000000000" pitchFamily="34" charset="-127"/>
              </a:rPr>
              <a:t>TABLE</a:t>
            </a:r>
            <a:r>
              <a:rPr lang="ko-KR" altLang="en-US" sz="900" dirty="0">
                <a:solidFill>
                  <a:prstClr val="white"/>
                </a:solidFill>
                <a:latin typeface="NotoSansCJKkr-Regular" panose="020B0500000000000000" pitchFamily="34" charset="-127"/>
                <a:ea typeface="NotoSansCJKkr-Regular" panose="020B0500000000000000" pitchFamily="34" charset="-127"/>
              </a:rPr>
              <a:t>을 정리했습니다</a:t>
            </a:r>
            <a:r>
              <a:rPr lang="en-US" altLang="ko-KR" sz="900" dirty="0">
                <a:solidFill>
                  <a:prstClr val="white"/>
                </a:solidFill>
                <a:latin typeface="NotoSansCJKkr-Regular" panose="020B0500000000000000" pitchFamily="34" charset="-127"/>
                <a:ea typeface="NotoSansCJKkr-Regular" panose="020B0500000000000000" pitchFamily="34" charset="-127"/>
              </a:rPr>
              <a:t>.</a:t>
            </a:r>
          </a:p>
          <a:p>
            <a:pPr algn="r">
              <a:lnSpc>
                <a:spcPct val="150000"/>
              </a:lnSpc>
            </a:pPr>
            <a:r>
              <a:rPr lang="en-US" altLang="ko-KR" sz="900" dirty="0">
                <a:solidFill>
                  <a:prstClr val="white"/>
                </a:solidFill>
                <a:latin typeface="NotoSansCJKkr-Regular" panose="020B0500000000000000" pitchFamily="34" charset="-127"/>
                <a:ea typeface="NotoSansCJKkr-Regular" panose="020B0500000000000000" pitchFamily="34" charset="-127"/>
              </a:rPr>
              <a:t>JAVA</a:t>
            </a:r>
            <a:r>
              <a:rPr lang="ko-KR" altLang="en-US" sz="900" dirty="0">
                <a:solidFill>
                  <a:prstClr val="white"/>
                </a:solidFill>
                <a:latin typeface="NotoSansCJKkr-Regular" panose="020B0500000000000000" pitchFamily="34" charset="-127"/>
                <a:ea typeface="NotoSansCJKkr-Regular" panose="020B0500000000000000" pitchFamily="34" charset="-127"/>
              </a:rPr>
              <a:t>와의 연동을 확인했습니다</a:t>
            </a:r>
            <a:r>
              <a:rPr lang="en-US" altLang="ko-KR" sz="900" dirty="0">
                <a:solidFill>
                  <a:prstClr val="white"/>
                </a:solidFill>
                <a:latin typeface="NotoSansCJKkr-Regular" panose="020B0500000000000000" pitchFamily="34" charset="-127"/>
                <a:ea typeface="NotoSansCJKkr-Regular" panose="020B0500000000000000" pitchFamily="34" charset="-127"/>
              </a:rPr>
              <a:t>.</a:t>
            </a:r>
          </a:p>
          <a:p>
            <a:pPr algn="r">
              <a:lnSpc>
                <a:spcPct val="150000"/>
              </a:lnSpc>
            </a:pPr>
            <a:r>
              <a:rPr lang="ko-KR" altLang="en-US" sz="900" dirty="0">
                <a:solidFill>
                  <a:prstClr val="white"/>
                </a:solidFill>
                <a:latin typeface="NotoSansCJKkr-Regular" panose="020B0500000000000000" pitchFamily="34" charset="-127"/>
                <a:ea typeface="NotoSansCJKkr-Regular" panose="020B0500000000000000" pitchFamily="34" charset="-127"/>
              </a:rPr>
              <a:t>프로젝트에 실질적인 활용을 하지 못했습니다</a:t>
            </a:r>
            <a:r>
              <a:rPr lang="en-US" altLang="ko-KR" sz="900" dirty="0">
                <a:solidFill>
                  <a:prstClr val="white"/>
                </a:solidFill>
                <a:latin typeface="NotoSansCJKkr-Regular" panose="020B0500000000000000" pitchFamily="34" charset="-127"/>
                <a:ea typeface="NotoSansCJKkr-Regular" panose="020B0500000000000000" pitchFamily="34" charset="-127"/>
              </a:rPr>
              <a:t>.</a:t>
            </a:r>
          </a:p>
          <a:p>
            <a:pPr algn="r">
              <a:lnSpc>
                <a:spcPct val="150000"/>
              </a:lnSpc>
            </a:pPr>
            <a:endParaRPr lang="en-US" altLang="ko-KR" sz="900" dirty="0">
              <a:solidFill>
                <a:prstClr val="white"/>
              </a:solidFill>
              <a:latin typeface="NotoSansCJKkr-Regular" panose="020B0500000000000000" pitchFamily="34" charset="-127"/>
              <a:ea typeface="NotoSansCJKkr-Regular" panose="020B0500000000000000" pitchFamily="34" charset="-127"/>
            </a:endParaRPr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31449507-513F-459D-B848-83C6310065FD}"/>
              </a:ext>
            </a:extLst>
          </p:cNvPr>
          <p:cNvSpPr/>
          <p:nvPr/>
        </p:nvSpPr>
        <p:spPr>
          <a:xfrm>
            <a:off x="2543862" y="4828253"/>
            <a:ext cx="2604216" cy="8090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ko-KR" altLang="en-US" sz="1400" b="1" dirty="0">
                <a:solidFill>
                  <a:prstClr val="white"/>
                </a:solidFill>
                <a:latin typeface="NotoSansCJKkr-Regular" panose="020B0500000000000000" pitchFamily="34" charset="-127"/>
                <a:ea typeface="NotoSansCJKkr-Regular" panose="020B0500000000000000" pitchFamily="34" charset="-127"/>
              </a:rPr>
              <a:t>코딩</a:t>
            </a:r>
            <a:endParaRPr lang="en-US" altLang="ko-KR" sz="1400" b="1" dirty="0">
              <a:solidFill>
                <a:prstClr val="white"/>
              </a:solidFill>
              <a:latin typeface="NotoSansCJKkr-Regular" panose="020B0500000000000000" pitchFamily="34" charset="-127"/>
              <a:ea typeface="NotoSansCJKkr-Regular" panose="020B0500000000000000" pitchFamily="34" charset="-127"/>
            </a:endParaRPr>
          </a:p>
          <a:p>
            <a:pPr algn="r">
              <a:lnSpc>
                <a:spcPct val="150000"/>
              </a:lnSpc>
            </a:pPr>
            <a:r>
              <a:rPr lang="en-US" altLang="ko-KR" sz="900" dirty="0">
                <a:solidFill>
                  <a:prstClr val="white"/>
                </a:solidFill>
                <a:latin typeface="NotoSansCJKkr-Regular" panose="020B0500000000000000" pitchFamily="34" charset="-127"/>
                <a:ea typeface="NotoSansCJKkr-Regular" panose="020B0500000000000000" pitchFamily="34" charset="-127"/>
              </a:rPr>
              <a:t>DB</a:t>
            </a:r>
            <a:r>
              <a:rPr lang="ko-KR" altLang="en-US" sz="900" dirty="0">
                <a:solidFill>
                  <a:prstClr val="white"/>
                </a:solidFill>
                <a:latin typeface="NotoSansCJKkr-Regular" panose="020B0500000000000000" pitchFamily="34" charset="-127"/>
                <a:ea typeface="NotoSansCJKkr-Regular" panose="020B0500000000000000" pitchFamily="34" charset="-127"/>
              </a:rPr>
              <a:t>의 데이터를 </a:t>
            </a:r>
            <a:r>
              <a:rPr lang="ko-KR" altLang="en-US" sz="900" dirty="0" err="1">
                <a:solidFill>
                  <a:prstClr val="white"/>
                </a:solidFill>
                <a:latin typeface="NotoSansCJKkr-Regular" panose="020B0500000000000000" pitchFamily="34" charset="-127"/>
                <a:ea typeface="NotoSansCJKkr-Regular" panose="020B0500000000000000" pitchFamily="34" charset="-127"/>
              </a:rPr>
              <a:t>뿌려주기만</a:t>
            </a:r>
            <a:r>
              <a:rPr lang="ko-KR" altLang="en-US" sz="900" dirty="0">
                <a:solidFill>
                  <a:prstClr val="white"/>
                </a:solidFill>
                <a:latin typeface="NotoSansCJKkr-Regular" panose="020B0500000000000000" pitchFamily="34" charset="-127"/>
                <a:ea typeface="NotoSansCJKkr-Regular" panose="020B0500000000000000" pitchFamily="34" charset="-127"/>
              </a:rPr>
              <a:t> 하면 </a:t>
            </a:r>
            <a:endParaRPr lang="en-US" altLang="ko-KR" sz="900" dirty="0">
              <a:solidFill>
                <a:prstClr val="white"/>
              </a:solidFill>
              <a:latin typeface="NotoSansCJKkr-Regular" panose="020B0500000000000000" pitchFamily="34" charset="-127"/>
              <a:ea typeface="NotoSansCJKkr-Regular" panose="020B0500000000000000" pitchFamily="34" charset="-127"/>
            </a:endParaRPr>
          </a:p>
          <a:p>
            <a:pPr algn="r">
              <a:lnSpc>
                <a:spcPct val="150000"/>
              </a:lnSpc>
            </a:pPr>
            <a:r>
              <a:rPr lang="ko-KR" altLang="en-US" sz="900" dirty="0">
                <a:solidFill>
                  <a:prstClr val="white"/>
                </a:solidFill>
                <a:latin typeface="NotoSansCJKkr-Regular" panose="020B0500000000000000" pitchFamily="34" charset="-127"/>
                <a:ea typeface="NotoSansCJKkr-Regular" panose="020B0500000000000000" pitchFamily="34" charset="-127"/>
              </a:rPr>
              <a:t>완성되게 작성했습니다</a:t>
            </a:r>
            <a:r>
              <a:rPr lang="en-US" altLang="ko-KR" sz="900" dirty="0">
                <a:solidFill>
                  <a:prstClr val="white"/>
                </a:solidFill>
                <a:latin typeface="NotoSansCJKkr-Regular" panose="020B0500000000000000" pitchFamily="34" charset="-127"/>
                <a:ea typeface="NotoSansCJKkr-Regular" panose="020B0500000000000000" pitchFamily="34" charset="-127"/>
              </a:rPr>
              <a:t>..</a:t>
            </a:r>
            <a:endParaRPr lang="ko-KR" altLang="en-US" sz="900" dirty="0">
              <a:solidFill>
                <a:prstClr val="white"/>
              </a:solidFill>
              <a:latin typeface="NotoSansCJKkr-Regular" panose="020B0500000000000000" pitchFamily="34" charset="-127"/>
              <a:ea typeface="NotoSansCJKkr-Regular" panose="020B0500000000000000" pitchFamily="34" charset="-127"/>
            </a:endParaRPr>
          </a:p>
        </p:txBody>
      </p:sp>
      <p:sp>
        <p:nvSpPr>
          <p:cNvPr id="19" name="원호 18">
            <a:extLst>
              <a:ext uri="{FF2B5EF4-FFF2-40B4-BE49-F238E27FC236}">
                <a16:creationId xmlns:a16="http://schemas.microsoft.com/office/drawing/2014/main" id="{7C5B9B2F-6557-4BD8-9693-D3F5242807F2}"/>
              </a:ext>
            </a:extLst>
          </p:cNvPr>
          <p:cNvSpPr/>
          <p:nvPr/>
        </p:nvSpPr>
        <p:spPr>
          <a:xfrm>
            <a:off x="6687492" y="2592370"/>
            <a:ext cx="739289" cy="739289"/>
          </a:xfrm>
          <a:prstGeom prst="arc">
            <a:avLst>
              <a:gd name="adj1" fmla="val 304036"/>
              <a:gd name="adj2" fmla="val 5286786"/>
            </a:avLst>
          </a:prstGeom>
          <a:noFill/>
          <a:ln w="47625" cap="rnd">
            <a:solidFill>
              <a:srgbClr val="F39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0" name="원호 19">
            <a:extLst>
              <a:ext uri="{FF2B5EF4-FFF2-40B4-BE49-F238E27FC236}">
                <a16:creationId xmlns:a16="http://schemas.microsoft.com/office/drawing/2014/main" id="{87C80467-053F-4BE6-B578-78A472FC072F}"/>
              </a:ext>
            </a:extLst>
          </p:cNvPr>
          <p:cNvSpPr/>
          <p:nvPr/>
        </p:nvSpPr>
        <p:spPr>
          <a:xfrm>
            <a:off x="5449263" y="1728907"/>
            <a:ext cx="739289" cy="739289"/>
          </a:xfrm>
          <a:prstGeom prst="arc">
            <a:avLst>
              <a:gd name="adj1" fmla="val 16317846"/>
              <a:gd name="adj2" fmla="val 21546748"/>
            </a:avLst>
          </a:prstGeom>
          <a:noFill/>
          <a:ln w="47625" cap="rnd">
            <a:solidFill>
              <a:srgbClr val="F39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1" name="원호 20">
            <a:extLst>
              <a:ext uri="{FF2B5EF4-FFF2-40B4-BE49-F238E27FC236}">
                <a16:creationId xmlns:a16="http://schemas.microsoft.com/office/drawing/2014/main" id="{C137F0BF-81B0-4D27-8A28-2F3153F757B5}"/>
              </a:ext>
            </a:extLst>
          </p:cNvPr>
          <p:cNvSpPr/>
          <p:nvPr/>
        </p:nvSpPr>
        <p:spPr>
          <a:xfrm>
            <a:off x="6462224" y="4350487"/>
            <a:ext cx="739289" cy="739289"/>
          </a:xfrm>
          <a:prstGeom prst="arc">
            <a:avLst>
              <a:gd name="adj1" fmla="val 5454440"/>
              <a:gd name="adj2" fmla="val 10572957"/>
            </a:avLst>
          </a:prstGeom>
          <a:noFill/>
          <a:ln w="47625" cap="rnd">
            <a:solidFill>
              <a:srgbClr val="F39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2" name="원호 21">
            <a:extLst>
              <a:ext uri="{FF2B5EF4-FFF2-40B4-BE49-F238E27FC236}">
                <a16:creationId xmlns:a16="http://schemas.microsoft.com/office/drawing/2014/main" id="{23CA9E09-F04F-49BC-A0D7-C184EE9FA0F6}"/>
              </a:ext>
            </a:extLst>
          </p:cNvPr>
          <p:cNvSpPr/>
          <p:nvPr/>
        </p:nvSpPr>
        <p:spPr>
          <a:xfrm>
            <a:off x="4648168" y="3857195"/>
            <a:ext cx="739289" cy="739289"/>
          </a:xfrm>
          <a:prstGeom prst="arc">
            <a:avLst>
              <a:gd name="adj1" fmla="val 10850714"/>
              <a:gd name="adj2" fmla="val 16195154"/>
            </a:avLst>
          </a:prstGeom>
          <a:noFill/>
          <a:ln w="47625" cap="rnd">
            <a:solidFill>
              <a:srgbClr val="F39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5" name="타원 24">
            <a:extLst>
              <a:ext uri="{FF2B5EF4-FFF2-40B4-BE49-F238E27FC236}">
                <a16:creationId xmlns:a16="http://schemas.microsoft.com/office/drawing/2014/main" id="{0CCCA798-AF50-42B0-8B6B-09E12CD3E576}"/>
              </a:ext>
            </a:extLst>
          </p:cNvPr>
          <p:cNvSpPr/>
          <p:nvPr/>
        </p:nvSpPr>
        <p:spPr>
          <a:xfrm>
            <a:off x="4608663" y="4190839"/>
            <a:ext cx="72000" cy="72000"/>
          </a:xfrm>
          <a:prstGeom prst="ellipse">
            <a:avLst/>
          </a:prstGeom>
          <a:solidFill>
            <a:schemeClr val="bg1"/>
          </a:solidFill>
          <a:ln w="101600">
            <a:solidFill>
              <a:schemeClr val="bg1"/>
            </a:solidFill>
          </a:ln>
          <a:effectLst>
            <a:outerShdw sx="144000" sy="144000" algn="ctr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b="1" dirty="0">
                <a:solidFill>
                  <a:srgbClr val="2A2B40"/>
                </a:solidFill>
              </a:rPr>
              <a:t>4</a:t>
            </a:r>
            <a:endParaRPr lang="ko-KR" altLang="en-US" sz="1050" b="1" dirty="0">
              <a:solidFill>
                <a:srgbClr val="2A2B40"/>
              </a:solidFill>
            </a:endParaRPr>
          </a:p>
        </p:txBody>
      </p:sp>
      <p:sp>
        <p:nvSpPr>
          <p:cNvPr id="26" name="타원 25">
            <a:extLst>
              <a:ext uri="{FF2B5EF4-FFF2-40B4-BE49-F238E27FC236}">
                <a16:creationId xmlns:a16="http://schemas.microsoft.com/office/drawing/2014/main" id="{B5BFA378-A8A5-483D-AB2E-23EC6F47122F}"/>
              </a:ext>
            </a:extLst>
          </p:cNvPr>
          <p:cNvSpPr/>
          <p:nvPr/>
        </p:nvSpPr>
        <p:spPr>
          <a:xfrm>
            <a:off x="6794637" y="5059115"/>
            <a:ext cx="72000" cy="72000"/>
          </a:xfrm>
          <a:prstGeom prst="ellipse">
            <a:avLst/>
          </a:prstGeom>
          <a:solidFill>
            <a:schemeClr val="bg1"/>
          </a:solidFill>
          <a:ln w="101600">
            <a:solidFill>
              <a:schemeClr val="bg1"/>
            </a:solidFill>
          </a:ln>
          <a:effectLst>
            <a:outerShdw sx="144000" sy="144000" algn="ctr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b="1" dirty="0">
                <a:solidFill>
                  <a:srgbClr val="2A2B40"/>
                </a:solidFill>
              </a:rPr>
              <a:t>3</a:t>
            </a:r>
            <a:endParaRPr lang="ko-KR" altLang="en-US" sz="1050" b="1" dirty="0">
              <a:solidFill>
                <a:srgbClr val="2A2B40"/>
              </a:solidFill>
            </a:endParaRPr>
          </a:p>
        </p:txBody>
      </p:sp>
      <p:sp>
        <p:nvSpPr>
          <p:cNvPr id="27" name="타원 26">
            <a:extLst>
              <a:ext uri="{FF2B5EF4-FFF2-40B4-BE49-F238E27FC236}">
                <a16:creationId xmlns:a16="http://schemas.microsoft.com/office/drawing/2014/main" id="{A0CEE707-0BA0-46E3-8A05-60F0613DAEB9}"/>
              </a:ext>
            </a:extLst>
          </p:cNvPr>
          <p:cNvSpPr/>
          <p:nvPr/>
        </p:nvSpPr>
        <p:spPr>
          <a:xfrm>
            <a:off x="7383215" y="2926014"/>
            <a:ext cx="72000" cy="72000"/>
          </a:xfrm>
          <a:prstGeom prst="ellipse">
            <a:avLst/>
          </a:prstGeom>
          <a:solidFill>
            <a:schemeClr val="bg1"/>
          </a:solidFill>
          <a:ln w="101600">
            <a:solidFill>
              <a:schemeClr val="bg1"/>
            </a:solidFill>
          </a:ln>
          <a:effectLst>
            <a:outerShdw sx="144000" sy="144000" algn="ctr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b="1" dirty="0">
                <a:solidFill>
                  <a:srgbClr val="2A2B40"/>
                </a:solidFill>
              </a:rPr>
              <a:t>2</a:t>
            </a:r>
            <a:endParaRPr lang="ko-KR" altLang="en-US" sz="1050" b="1" dirty="0">
              <a:solidFill>
                <a:srgbClr val="2A2B40"/>
              </a:solidFill>
            </a:endParaRPr>
          </a:p>
        </p:txBody>
      </p:sp>
      <p:sp>
        <p:nvSpPr>
          <p:cNvPr id="28" name="타원 27">
            <a:extLst>
              <a:ext uri="{FF2B5EF4-FFF2-40B4-BE49-F238E27FC236}">
                <a16:creationId xmlns:a16="http://schemas.microsoft.com/office/drawing/2014/main" id="{9858B777-F25F-4808-A1B8-CC80F7533178}"/>
              </a:ext>
            </a:extLst>
          </p:cNvPr>
          <p:cNvSpPr/>
          <p:nvPr/>
        </p:nvSpPr>
        <p:spPr>
          <a:xfrm>
            <a:off x="5791444" y="1700321"/>
            <a:ext cx="72000" cy="72000"/>
          </a:xfrm>
          <a:prstGeom prst="ellipse">
            <a:avLst/>
          </a:prstGeom>
          <a:solidFill>
            <a:schemeClr val="bg1"/>
          </a:solidFill>
          <a:ln w="101600">
            <a:solidFill>
              <a:schemeClr val="bg1"/>
            </a:solidFill>
          </a:ln>
          <a:effectLst>
            <a:outerShdw sx="144000" sy="144000" algn="ctr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b="1" dirty="0">
                <a:solidFill>
                  <a:srgbClr val="2A2B40"/>
                </a:solidFill>
              </a:rPr>
              <a:t>1</a:t>
            </a:r>
            <a:endParaRPr lang="ko-KR" altLang="en-US" sz="1050" b="1" dirty="0">
              <a:solidFill>
                <a:srgbClr val="2A2B40"/>
              </a:solidFill>
            </a:endParaRPr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0468B602-3305-4357-8E29-364BFFC37C08}"/>
              </a:ext>
            </a:extLst>
          </p:cNvPr>
          <p:cNvSpPr/>
          <p:nvPr/>
        </p:nvSpPr>
        <p:spPr>
          <a:xfrm>
            <a:off x="10001102" y="3365636"/>
            <a:ext cx="9380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2800" b="1" dirty="0">
                <a:solidFill>
                  <a:srgbClr val="F3929D"/>
                </a:solidFill>
              </a:rPr>
              <a:t>100</a:t>
            </a:r>
            <a:r>
              <a:rPr lang="en-US" altLang="ko-KR" sz="1200" dirty="0">
                <a:solidFill>
                  <a:srgbClr val="F3929D"/>
                </a:solidFill>
              </a:rPr>
              <a:t>%</a:t>
            </a:r>
            <a:endParaRPr lang="ko-KR" altLang="en-US" sz="1200" dirty="0">
              <a:solidFill>
                <a:srgbClr val="F3929D"/>
              </a:solidFill>
            </a:endParaRPr>
          </a:p>
        </p:txBody>
      </p:sp>
      <p:sp>
        <p:nvSpPr>
          <p:cNvPr id="30" name="타원 29">
            <a:extLst>
              <a:ext uri="{FF2B5EF4-FFF2-40B4-BE49-F238E27FC236}">
                <a16:creationId xmlns:a16="http://schemas.microsoft.com/office/drawing/2014/main" id="{61644E05-17C8-4D2E-88C9-C40AE6D58E7D}"/>
              </a:ext>
            </a:extLst>
          </p:cNvPr>
          <p:cNvSpPr/>
          <p:nvPr/>
        </p:nvSpPr>
        <p:spPr>
          <a:xfrm>
            <a:off x="10909490" y="3435250"/>
            <a:ext cx="123047" cy="122940"/>
          </a:xfrm>
          <a:prstGeom prst="ellipse">
            <a:avLst/>
          </a:prstGeom>
          <a:solidFill>
            <a:srgbClr val="F3929D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b="1" dirty="0">
              <a:solidFill>
                <a:prstClr val="black">
                  <a:lumMod val="75000"/>
                  <a:lumOff val="25000"/>
                </a:prstClr>
              </a:solidFill>
              <a:latin typeface="야놀자 야체 B" panose="02020603020101020101" pitchFamily="18" charset="-127"/>
              <a:ea typeface="야놀자 야체 B" panose="02020603020101020101" pitchFamily="18" charset="-127"/>
            </a:endParaRPr>
          </a:p>
        </p:txBody>
      </p:sp>
      <p:sp>
        <p:nvSpPr>
          <p:cNvPr id="31" name="타원 30">
            <a:extLst>
              <a:ext uri="{FF2B5EF4-FFF2-40B4-BE49-F238E27FC236}">
                <a16:creationId xmlns:a16="http://schemas.microsoft.com/office/drawing/2014/main" id="{5AA28319-8149-4B4C-B3B7-62AA65E7314E}"/>
              </a:ext>
            </a:extLst>
          </p:cNvPr>
          <p:cNvSpPr/>
          <p:nvPr/>
        </p:nvSpPr>
        <p:spPr>
          <a:xfrm>
            <a:off x="11108324" y="3435250"/>
            <a:ext cx="123047" cy="122940"/>
          </a:xfrm>
          <a:prstGeom prst="ellipse">
            <a:avLst/>
          </a:prstGeom>
          <a:solidFill>
            <a:srgbClr val="F3929D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b="1" dirty="0">
              <a:solidFill>
                <a:prstClr val="black">
                  <a:lumMod val="75000"/>
                  <a:lumOff val="25000"/>
                </a:prstClr>
              </a:solidFill>
              <a:latin typeface="야놀자 야체 B" panose="02020603020101020101" pitchFamily="18" charset="-127"/>
              <a:ea typeface="야놀자 야체 B" panose="02020603020101020101" pitchFamily="18" charset="-127"/>
            </a:endParaRPr>
          </a:p>
        </p:txBody>
      </p:sp>
      <p:sp>
        <p:nvSpPr>
          <p:cNvPr id="32" name="타원 31">
            <a:extLst>
              <a:ext uri="{FF2B5EF4-FFF2-40B4-BE49-F238E27FC236}">
                <a16:creationId xmlns:a16="http://schemas.microsoft.com/office/drawing/2014/main" id="{29674B44-CD6E-412D-8947-8A4AE0414E49}"/>
              </a:ext>
            </a:extLst>
          </p:cNvPr>
          <p:cNvSpPr/>
          <p:nvPr/>
        </p:nvSpPr>
        <p:spPr>
          <a:xfrm>
            <a:off x="11307158" y="3435250"/>
            <a:ext cx="123047" cy="122940"/>
          </a:xfrm>
          <a:prstGeom prst="ellipse">
            <a:avLst/>
          </a:prstGeom>
          <a:solidFill>
            <a:srgbClr val="F3929D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b="1" dirty="0">
              <a:solidFill>
                <a:prstClr val="black">
                  <a:lumMod val="75000"/>
                  <a:lumOff val="25000"/>
                </a:prstClr>
              </a:solidFill>
              <a:latin typeface="야놀자 야체 B" panose="02020603020101020101" pitchFamily="18" charset="-127"/>
              <a:ea typeface="야놀자 야체 B" panose="02020603020101020101" pitchFamily="18" charset="-127"/>
            </a:endParaRPr>
          </a:p>
        </p:txBody>
      </p:sp>
      <p:sp>
        <p:nvSpPr>
          <p:cNvPr id="33" name="타원 32">
            <a:extLst>
              <a:ext uri="{FF2B5EF4-FFF2-40B4-BE49-F238E27FC236}">
                <a16:creationId xmlns:a16="http://schemas.microsoft.com/office/drawing/2014/main" id="{E35C40EF-B034-4C3F-BE01-990B6370EEC5}"/>
              </a:ext>
            </a:extLst>
          </p:cNvPr>
          <p:cNvSpPr/>
          <p:nvPr/>
        </p:nvSpPr>
        <p:spPr>
          <a:xfrm>
            <a:off x="11505992" y="3435250"/>
            <a:ext cx="123047" cy="122940"/>
          </a:xfrm>
          <a:prstGeom prst="ellipse">
            <a:avLst/>
          </a:prstGeom>
          <a:solidFill>
            <a:srgbClr val="F3929D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b="1" dirty="0">
              <a:solidFill>
                <a:prstClr val="black">
                  <a:lumMod val="75000"/>
                  <a:lumOff val="25000"/>
                </a:prstClr>
              </a:solidFill>
              <a:latin typeface="야놀자 야체 B" panose="02020603020101020101" pitchFamily="18" charset="-127"/>
              <a:ea typeface="야놀자 야체 B" panose="02020603020101020101" pitchFamily="18" charset="-127"/>
            </a:endParaRPr>
          </a:p>
        </p:txBody>
      </p:sp>
      <p:sp>
        <p:nvSpPr>
          <p:cNvPr id="34" name="타원 33">
            <a:extLst>
              <a:ext uri="{FF2B5EF4-FFF2-40B4-BE49-F238E27FC236}">
                <a16:creationId xmlns:a16="http://schemas.microsoft.com/office/drawing/2014/main" id="{86EF95B0-E165-4551-ABB4-1C5F6AE4C961}"/>
              </a:ext>
            </a:extLst>
          </p:cNvPr>
          <p:cNvSpPr/>
          <p:nvPr/>
        </p:nvSpPr>
        <p:spPr>
          <a:xfrm>
            <a:off x="11704827" y="3435250"/>
            <a:ext cx="123047" cy="122940"/>
          </a:xfrm>
          <a:prstGeom prst="ellipse">
            <a:avLst/>
          </a:prstGeom>
          <a:solidFill>
            <a:srgbClr val="F3929D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b="1" dirty="0">
              <a:solidFill>
                <a:prstClr val="black">
                  <a:lumMod val="75000"/>
                  <a:lumOff val="25000"/>
                </a:prstClr>
              </a:solidFill>
              <a:latin typeface="야놀자 야체 B" panose="02020603020101020101" pitchFamily="18" charset="-127"/>
              <a:ea typeface="야놀자 야체 B" panose="02020603020101020101" pitchFamily="18" charset="-127"/>
            </a:endParaRPr>
          </a:p>
        </p:txBody>
      </p:sp>
      <p:sp>
        <p:nvSpPr>
          <p:cNvPr id="35" name="타원 34">
            <a:extLst>
              <a:ext uri="{FF2B5EF4-FFF2-40B4-BE49-F238E27FC236}">
                <a16:creationId xmlns:a16="http://schemas.microsoft.com/office/drawing/2014/main" id="{53373E13-C503-4CB8-AD94-35A40DFCA26F}"/>
              </a:ext>
            </a:extLst>
          </p:cNvPr>
          <p:cNvSpPr/>
          <p:nvPr/>
        </p:nvSpPr>
        <p:spPr>
          <a:xfrm>
            <a:off x="10909490" y="3696562"/>
            <a:ext cx="123047" cy="122940"/>
          </a:xfrm>
          <a:prstGeom prst="ellipse">
            <a:avLst/>
          </a:prstGeom>
          <a:solidFill>
            <a:srgbClr val="F3929D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b="1" dirty="0">
              <a:solidFill>
                <a:prstClr val="black">
                  <a:lumMod val="75000"/>
                  <a:lumOff val="25000"/>
                </a:prstClr>
              </a:solidFill>
              <a:latin typeface="야놀자 야체 B" panose="02020603020101020101" pitchFamily="18" charset="-127"/>
              <a:ea typeface="야놀자 야체 B" panose="02020603020101020101" pitchFamily="18" charset="-127"/>
            </a:endParaRPr>
          </a:p>
        </p:txBody>
      </p:sp>
      <p:sp>
        <p:nvSpPr>
          <p:cNvPr id="36" name="타원 35">
            <a:extLst>
              <a:ext uri="{FF2B5EF4-FFF2-40B4-BE49-F238E27FC236}">
                <a16:creationId xmlns:a16="http://schemas.microsoft.com/office/drawing/2014/main" id="{DB3B19FD-24BF-46A0-83B9-FA11C7988888}"/>
              </a:ext>
            </a:extLst>
          </p:cNvPr>
          <p:cNvSpPr/>
          <p:nvPr/>
        </p:nvSpPr>
        <p:spPr>
          <a:xfrm>
            <a:off x="11108324" y="3696562"/>
            <a:ext cx="123047" cy="122940"/>
          </a:xfrm>
          <a:prstGeom prst="ellipse">
            <a:avLst/>
          </a:prstGeom>
          <a:solidFill>
            <a:srgbClr val="F3929D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b="1" dirty="0">
              <a:solidFill>
                <a:prstClr val="black">
                  <a:lumMod val="75000"/>
                  <a:lumOff val="25000"/>
                </a:prstClr>
              </a:solidFill>
              <a:latin typeface="야놀자 야체 B" panose="02020603020101020101" pitchFamily="18" charset="-127"/>
              <a:ea typeface="야놀자 야체 B" panose="02020603020101020101" pitchFamily="18" charset="-127"/>
            </a:endParaRPr>
          </a:p>
        </p:txBody>
      </p:sp>
      <p:sp>
        <p:nvSpPr>
          <p:cNvPr id="37" name="타원 36">
            <a:extLst>
              <a:ext uri="{FF2B5EF4-FFF2-40B4-BE49-F238E27FC236}">
                <a16:creationId xmlns:a16="http://schemas.microsoft.com/office/drawing/2014/main" id="{8C41C1BA-C3A1-4EA4-BFC5-5536AD4BDF11}"/>
              </a:ext>
            </a:extLst>
          </p:cNvPr>
          <p:cNvSpPr/>
          <p:nvPr/>
        </p:nvSpPr>
        <p:spPr>
          <a:xfrm>
            <a:off x="11307158" y="3696562"/>
            <a:ext cx="123047" cy="122940"/>
          </a:xfrm>
          <a:prstGeom prst="ellipse">
            <a:avLst/>
          </a:prstGeom>
          <a:solidFill>
            <a:srgbClr val="F3929D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b="1" dirty="0">
              <a:solidFill>
                <a:prstClr val="black">
                  <a:lumMod val="75000"/>
                  <a:lumOff val="25000"/>
                </a:prstClr>
              </a:solidFill>
              <a:latin typeface="야놀자 야체 B" panose="02020603020101020101" pitchFamily="18" charset="-127"/>
              <a:ea typeface="야놀자 야체 B" panose="02020603020101020101" pitchFamily="18" charset="-127"/>
            </a:endParaRPr>
          </a:p>
        </p:txBody>
      </p:sp>
      <p:sp>
        <p:nvSpPr>
          <p:cNvPr id="38" name="타원 37">
            <a:extLst>
              <a:ext uri="{FF2B5EF4-FFF2-40B4-BE49-F238E27FC236}">
                <a16:creationId xmlns:a16="http://schemas.microsoft.com/office/drawing/2014/main" id="{E33F720D-D932-46ED-B480-C16B81582041}"/>
              </a:ext>
            </a:extLst>
          </p:cNvPr>
          <p:cNvSpPr/>
          <p:nvPr/>
        </p:nvSpPr>
        <p:spPr>
          <a:xfrm>
            <a:off x="11505992" y="3696562"/>
            <a:ext cx="123047" cy="122940"/>
          </a:xfrm>
          <a:prstGeom prst="ellipse">
            <a:avLst/>
          </a:prstGeom>
          <a:solidFill>
            <a:srgbClr val="F3929D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b="1" dirty="0">
              <a:solidFill>
                <a:prstClr val="black">
                  <a:lumMod val="75000"/>
                  <a:lumOff val="25000"/>
                </a:prstClr>
              </a:solidFill>
              <a:latin typeface="야놀자 야체 B" panose="02020603020101020101" pitchFamily="18" charset="-127"/>
              <a:ea typeface="야놀자 야체 B" panose="02020603020101020101" pitchFamily="18" charset="-127"/>
            </a:endParaRPr>
          </a:p>
        </p:txBody>
      </p:sp>
      <p:sp>
        <p:nvSpPr>
          <p:cNvPr id="39" name="타원 38">
            <a:extLst>
              <a:ext uri="{FF2B5EF4-FFF2-40B4-BE49-F238E27FC236}">
                <a16:creationId xmlns:a16="http://schemas.microsoft.com/office/drawing/2014/main" id="{2501E5C5-2E8A-46DF-9232-6D619C18DF00}"/>
              </a:ext>
            </a:extLst>
          </p:cNvPr>
          <p:cNvSpPr/>
          <p:nvPr/>
        </p:nvSpPr>
        <p:spPr>
          <a:xfrm>
            <a:off x="11704827" y="3696562"/>
            <a:ext cx="123047" cy="122940"/>
          </a:xfrm>
          <a:prstGeom prst="ellipse">
            <a:avLst/>
          </a:prstGeom>
          <a:solidFill>
            <a:srgbClr val="F3929D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b="1" dirty="0">
              <a:solidFill>
                <a:prstClr val="black">
                  <a:lumMod val="75000"/>
                  <a:lumOff val="25000"/>
                </a:prstClr>
              </a:solidFill>
              <a:latin typeface="야놀자 야체 B" panose="02020603020101020101" pitchFamily="18" charset="-127"/>
              <a:ea typeface="야놀자 야체 B" panose="02020603020101020101" pitchFamily="18" charset="-127"/>
            </a:endParaRPr>
          </a:p>
        </p:txBody>
      </p:sp>
      <p:sp>
        <p:nvSpPr>
          <p:cNvPr id="40" name="직사각형 39">
            <a:extLst>
              <a:ext uri="{FF2B5EF4-FFF2-40B4-BE49-F238E27FC236}">
                <a16:creationId xmlns:a16="http://schemas.microsoft.com/office/drawing/2014/main" id="{C23DDD37-6F09-4CD9-8545-49EAF76BD7D3}"/>
              </a:ext>
            </a:extLst>
          </p:cNvPr>
          <p:cNvSpPr/>
          <p:nvPr/>
        </p:nvSpPr>
        <p:spPr>
          <a:xfrm>
            <a:off x="9302497" y="5504921"/>
            <a:ext cx="7296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2800" b="1">
                <a:solidFill>
                  <a:srgbClr val="F3929D"/>
                </a:solidFill>
              </a:rPr>
              <a:t>80</a:t>
            </a:r>
            <a:r>
              <a:rPr lang="en-US" altLang="ko-KR" sz="1200" dirty="0">
                <a:solidFill>
                  <a:srgbClr val="F3929D"/>
                </a:solidFill>
              </a:rPr>
              <a:t>%</a:t>
            </a:r>
            <a:endParaRPr lang="ko-KR" altLang="en-US" sz="1200" dirty="0">
              <a:solidFill>
                <a:srgbClr val="F3929D"/>
              </a:solidFill>
            </a:endParaRPr>
          </a:p>
        </p:txBody>
      </p:sp>
      <p:sp>
        <p:nvSpPr>
          <p:cNvPr id="41" name="타원 40">
            <a:extLst>
              <a:ext uri="{FF2B5EF4-FFF2-40B4-BE49-F238E27FC236}">
                <a16:creationId xmlns:a16="http://schemas.microsoft.com/office/drawing/2014/main" id="{35C2A2C0-1410-4771-B5DD-7340FB37A87A}"/>
              </a:ext>
            </a:extLst>
          </p:cNvPr>
          <p:cNvSpPr/>
          <p:nvPr/>
        </p:nvSpPr>
        <p:spPr>
          <a:xfrm>
            <a:off x="10106690" y="5574535"/>
            <a:ext cx="123047" cy="122940"/>
          </a:xfrm>
          <a:prstGeom prst="ellipse">
            <a:avLst/>
          </a:prstGeom>
          <a:solidFill>
            <a:srgbClr val="F3929D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b="1" dirty="0">
              <a:solidFill>
                <a:prstClr val="black">
                  <a:lumMod val="75000"/>
                  <a:lumOff val="25000"/>
                </a:prstClr>
              </a:solidFill>
              <a:latin typeface="야놀자 야체 B" panose="02020603020101020101" pitchFamily="18" charset="-127"/>
              <a:ea typeface="야놀자 야체 B" panose="02020603020101020101" pitchFamily="18" charset="-127"/>
            </a:endParaRPr>
          </a:p>
        </p:txBody>
      </p:sp>
      <p:sp>
        <p:nvSpPr>
          <p:cNvPr id="42" name="타원 41">
            <a:extLst>
              <a:ext uri="{FF2B5EF4-FFF2-40B4-BE49-F238E27FC236}">
                <a16:creationId xmlns:a16="http://schemas.microsoft.com/office/drawing/2014/main" id="{06317B50-6506-4F45-9739-D19C5687DB41}"/>
              </a:ext>
            </a:extLst>
          </p:cNvPr>
          <p:cNvSpPr/>
          <p:nvPr/>
        </p:nvSpPr>
        <p:spPr>
          <a:xfrm>
            <a:off x="10305524" y="5574535"/>
            <a:ext cx="123047" cy="122940"/>
          </a:xfrm>
          <a:prstGeom prst="ellipse">
            <a:avLst/>
          </a:prstGeom>
          <a:solidFill>
            <a:srgbClr val="F3929D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b="1" dirty="0">
              <a:solidFill>
                <a:prstClr val="black">
                  <a:lumMod val="75000"/>
                  <a:lumOff val="25000"/>
                </a:prstClr>
              </a:solidFill>
              <a:latin typeface="야놀자 야체 B" panose="02020603020101020101" pitchFamily="18" charset="-127"/>
              <a:ea typeface="야놀자 야체 B" panose="02020603020101020101" pitchFamily="18" charset="-127"/>
            </a:endParaRPr>
          </a:p>
        </p:txBody>
      </p:sp>
      <p:sp>
        <p:nvSpPr>
          <p:cNvPr id="43" name="타원 42">
            <a:extLst>
              <a:ext uri="{FF2B5EF4-FFF2-40B4-BE49-F238E27FC236}">
                <a16:creationId xmlns:a16="http://schemas.microsoft.com/office/drawing/2014/main" id="{3001D5FF-3C41-4B85-818B-20C591BD57C9}"/>
              </a:ext>
            </a:extLst>
          </p:cNvPr>
          <p:cNvSpPr/>
          <p:nvPr/>
        </p:nvSpPr>
        <p:spPr>
          <a:xfrm>
            <a:off x="10504358" y="5574535"/>
            <a:ext cx="123047" cy="122940"/>
          </a:xfrm>
          <a:prstGeom prst="ellipse">
            <a:avLst/>
          </a:prstGeom>
          <a:solidFill>
            <a:srgbClr val="F3929D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b="1" dirty="0">
              <a:solidFill>
                <a:prstClr val="black">
                  <a:lumMod val="75000"/>
                  <a:lumOff val="25000"/>
                </a:prstClr>
              </a:solidFill>
              <a:latin typeface="야놀자 야체 B" panose="02020603020101020101" pitchFamily="18" charset="-127"/>
              <a:ea typeface="야놀자 야체 B" panose="02020603020101020101" pitchFamily="18" charset="-127"/>
            </a:endParaRPr>
          </a:p>
        </p:txBody>
      </p:sp>
      <p:sp>
        <p:nvSpPr>
          <p:cNvPr id="44" name="타원 43">
            <a:extLst>
              <a:ext uri="{FF2B5EF4-FFF2-40B4-BE49-F238E27FC236}">
                <a16:creationId xmlns:a16="http://schemas.microsoft.com/office/drawing/2014/main" id="{AB234CD7-27FB-4DD1-9D0B-FE6410CC029F}"/>
              </a:ext>
            </a:extLst>
          </p:cNvPr>
          <p:cNvSpPr/>
          <p:nvPr/>
        </p:nvSpPr>
        <p:spPr>
          <a:xfrm>
            <a:off x="10703192" y="5574535"/>
            <a:ext cx="123047" cy="122940"/>
          </a:xfrm>
          <a:prstGeom prst="ellipse">
            <a:avLst/>
          </a:prstGeom>
          <a:solidFill>
            <a:srgbClr val="F3929D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b="1" dirty="0">
              <a:solidFill>
                <a:prstClr val="black">
                  <a:lumMod val="75000"/>
                  <a:lumOff val="25000"/>
                </a:prstClr>
              </a:solidFill>
              <a:latin typeface="야놀자 야체 B" panose="02020603020101020101" pitchFamily="18" charset="-127"/>
              <a:ea typeface="야놀자 야체 B" panose="02020603020101020101" pitchFamily="18" charset="-127"/>
            </a:endParaRPr>
          </a:p>
        </p:txBody>
      </p:sp>
      <p:sp>
        <p:nvSpPr>
          <p:cNvPr id="45" name="타원 44">
            <a:extLst>
              <a:ext uri="{FF2B5EF4-FFF2-40B4-BE49-F238E27FC236}">
                <a16:creationId xmlns:a16="http://schemas.microsoft.com/office/drawing/2014/main" id="{FEAB6A5C-1C2E-411C-8784-9E6AD2D18270}"/>
              </a:ext>
            </a:extLst>
          </p:cNvPr>
          <p:cNvSpPr/>
          <p:nvPr/>
        </p:nvSpPr>
        <p:spPr>
          <a:xfrm>
            <a:off x="10902027" y="5574535"/>
            <a:ext cx="123047" cy="122940"/>
          </a:xfrm>
          <a:prstGeom prst="ellipse">
            <a:avLst/>
          </a:prstGeom>
          <a:solidFill>
            <a:srgbClr val="F3929D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b="1" dirty="0">
              <a:solidFill>
                <a:prstClr val="black">
                  <a:lumMod val="75000"/>
                  <a:lumOff val="25000"/>
                </a:prstClr>
              </a:solidFill>
              <a:latin typeface="야놀자 야체 B" panose="02020603020101020101" pitchFamily="18" charset="-127"/>
              <a:ea typeface="야놀자 야체 B" panose="02020603020101020101" pitchFamily="18" charset="-127"/>
            </a:endParaRPr>
          </a:p>
        </p:txBody>
      </p:sp>
      <p:sp>
        <p:nvSpPr>
          <p:cNvPr id="46" name="타원 45">
            <a:extLst>
              <a:ext uri="{FF2B5EF4-FFF2-40B4-BE49-F238E27FC236}">
                <a16:creationId xmlns:a16="http://schemas.microsoft.com/office/drawing/2014/main" id="{039358A2-6C02-47F8-84A4-18DAFCC7F7D1}"/>
              </a:ext>
            </a:extLst>
          </p:cNvPr>
          <p:cNvSpPr/>
          <p:nvPr/>
        </p:nvSpPr>
        <p:spPr>
          <a:xfrm>
            <a:off x="10106690" y="5835847"/>
            <a:ext cx="123047" cy="122940"/>
          </a:xfrm>
          <a:prstGeom prst="ellipse">
            <a:avLst/>
          </a:prstGeom>
          <a:solidFill>
            <a:srgbClr val="F3929D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b="1" dirty="0">
              <a:solidFill>
                <a:prstClr val="black">
                  <a:lumMod val="75000"/>
                  <a:lumOff val="25000"/>
                </a:prstClr>
              </a:solidFill>
              <a:latin typeface="야놀자 야체 B" panose="02020603020101020101" pitchFamily="18" charset="-127"/>
              <a:ea typeface="야놀자 야체 B" panose="02020603020101020101" pitchFamily="18" charset="-127"/>
            </a:endParaRPr>
          </a:p>
        </p:txBody>
      </p:sp>
      <p:sp>
        <p:nvSpPr>
          <p:cNvPr id="47" name="타원 46">
            <a:extLst>
              <a:ext uri="{FF2B5EF4-FFF2-40B4-BE49-F238E27FC236}">
                <a16:creationId xmlns:a16="http://schemas.microsoft.com/office/drawing/2014/main" id="{CE686DDC-A0A8-42C1-9288-5EA3183F9F04}"/>
              </a:ext>
            </a:extLst>
          </p:cNvPr>
          <p:cNvSpPr/>
          <p:nvPr/>
        </p:nvSpPr>
        <p:spPr>
          <a:xfrm>
            <a:off x="10305524" y="5835847"/>
            <a:ext cx="123047" cy="122940"/>
          </a:xfrm>
          <a:prstGeom prst="ellipse">
            <a:avLst/>
          </a:prstGeom>
          <a:solidFill>
            <a:srgbClr val="F3929D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b="1" dirty="0">
              <a:solidFill>
                <a:prstClr val="black">
                  <a:lumMod val="75000"/>
                  <a:lumOff val="25000"/>
                </a:prstClr>
              </a:solidFill>
              <a:latin typeface="야놀자 야체 B" panose="02020603020101020101" pitchFamily="18" charset="-127"/>
              <a:ea typeface="야놀자 야체 B" panose="02020603020101020101" pitchFamily="18" charset="-127"/>
            </a:endParaRPr>
          </a:p>
        </p:txBody>
      </p:sp>
      <p:sp>
        <p:nvSpPr>
          <p:cNvPr id="48" name="타원 47">
            <a:extLst>
              <a:ext uri="{FF2B5EF4-FFF2-40B4-BE49-F238E27FC236}">
                <a16:creationId xmlns:a16="http://schemas.microsoft.com/office/drawing/2014/main" id="{616F8513-991A-4868-AE92-62C50B746A7A}"/>
              </a:ext>
            </a:extLst>
          </p:cNvPr>
          <p:cNvSpPr/>
          <p:nvPr/>
        </p:nvSpPr>
        <p:spPr>
          <a:xfrm>
            <a:off x="10504358" y="5835847"/>
            <a:ext cx="123047" cy="122940"/>
          </a:xfrm>
          <a:prstGeom prst="ellipse">
            <a:avLst/>
          </a:prstGeom>
          <a:solidFill>
            <a:srgbClr val="F3929D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b="1" dirty="0">
              <a:solidFill>
                <a:prstClr val="black">
                  <a:lumMod val="75000"/>
                  <a:lumOff val="25000"/>
                </a:prstClr>
              </a:solidFill>
              <a:latin typeface="야놀자 야체 B" panose="02020603020101020101" pitchFamily="18" charset="-127"/>
              <a:ea typeface="야놀자 야체 B" panose="02020603020101020101" pitchFamily="18" charset="-127"/>
            </a:endParaRPr>
          </a:p>
        </p:txBody>
      </p:sp>
      <p:sp>
        <p:nvSpPr>
          <p:cNvPr id="49" name="타원 48">
            <a:extLst>
              <a:ext uri="{FF2B5EF4-FFF2-40B4-BE49-F238E27FC236}">
                <a16:creationId xmlns:a16="http://schemas.microsoft.com/office/drawing/2014/main" id="{63B04365-85C9-4237-B3E7-0F7D94BEE4E5}"/>
              </a:ext>
            </a:extLst>
          </p:cNvPr>
          <p:cNvSpPr/>
          <p:nvPr/>
        </p:nvSpPr>
        <p:spPr>
          <a:xfrm>
            <a:off x="10703192" y="5835847"/>
            <a:ext cx="123047" cy="12294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b="1" dirty="0">
              <a:solidFill>
                <a:prstClr val="black">
                  <a:lumMod val="75000"/>
                  <a:lumOff val="25000"/>
                </a:prstClr>
              </a:solidFill>
              <a:latin typeface="야놀자 야체 B" panose="02020603020101020101" pitchFamily="18" charset="-127"/>
              <a:ea typeface="야놀자 야체 B" panose="02020603020101020101" pitchFamily="18" charset="-127"/>
            </a:endParaRPr>
          </a:p>
        </p:txBody>
      </p:sp>
      <p:sp>
        <p:nvSpPr>
          <p:cNvPr id="50" name="타원 49">
            <a:extLst>
              <a:ext uri="{FF2B5EF4-FFF2-40B4-BE49-F238E27FC236}">
                <a16:creationId xmlns:a16="http://schemas.microsoft.com/office/drawing/2014/main" id="{8D2F9AE6-EA1B-4814-BA03-A9D824AE3DDC}"/>
              </a:ext>
            </a:extLst>
          </p:cNvPr>
          <p:cNvSpPr/>
          <p:nvPr/>
        </p:nvSpPr>
        <p:spPr>
          <a:xfrm>
            <a:off x="10902027" y="5835847"/>
            <a:ext cx="123047" cy="12294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b="1" dirty="0">
              <a:solidFill>
                <a:prstClr val="black">
                  <a:lumMod val="75000"/>
                  <a:lumOff val="25000"/>
                </a:prstClr>
              </a:solidFill>
              <a:latin typeface="야놀자 야체 B" panose="02020603020101020101" pitchFamily="18" charset="-127"/>
              <a:ea typeface="야놀자 야체 B" panose="02020603020101020101" pitchFamily="18" charset="-127"/>
            </a:endParaRPr>
          </a:p>
        </p:txBody>
      </p:sp>
      <p:sp>
        <p:nvSpPr>
          <p:cNvPr id="51" name="직사각형 50">
            <a:extLst>
              <a:ext uri="{FF2B5EF4-FFF2-40B4-BE49-F238E27FC236}">
                <a16:creationId xmlns:a16="http://schemas.microsoft.com/office/drawing/2014/main" id="{822CA8E8-FD6F-4F74-975B-1A34E483AB16}"/>
              </a:ext>
            </a:extLst>
          </p:cNvPr>
          <p:cNvSpPr/>
          <p:nvPr/>
        </p:nvSpPr>
        <p:spPr>
          <a:xfrm>
            <a:off x="535866" y="5225856"/>
            <a:ext cx="7296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2800" b="1" dirty="0">
                <a:solidFill>
                  <a:srgbClr val="F3929D"/>
                </a:solidFill>
              </a:rPr>
              <a:t>80</a:t>
            </a:r>
            <a:r>
              <a:rPr lang="en-US" altLang="ko-KR" sz="1200" dirty="0">
                <a:solidFill>
                  <a:srgbClr val="F3929D"/>
                </a:solidFill>
              </a:rPr>
              <a:t>%</a:t>
            </a:r>
            <a:endParaRPr lang="ko-KR" altLang="en-US" sz="1200" dirty="0">
              <a:solidFill>
                <a:srgbClr val="F3929D"/>
              </a:solidFill>
            </a:endParaRPr>
          </a:p>
        </p:txBody>
      </p:sp>
      <p:sp>
        <p:nvSpPr>
          <p:cNvPr id="52" name="타원 51">
            <a:extLst>
              <a:ext uri="{FF2B5EF4-FFF2-40B4-BE49-F238E27FC236}">
                <a16:creationId xmlns:a16="http://schemas.microsoft.com/office/drawing/2014/main" id="{44385F5D-9D50-4A7C-963F-BF835367E67C}"/>
              </a:ext>
            </a:extLst>
          </p:cNvPr>
          <p:cNvSpPr/>
          <p:nvPr/>
        </p:nvSpPr>
        <p:spPr>
          <a:xfrm>
            <a:off x="1340059" y="5295470"/>
            <a:ext cx="123047" cy="122940"/>
          </a:xfrm>
          <a:prstGeom prst="ellipse">
            <a:avLst/>
          </a:prstGeom>
          <a:solidFill>
            <a:srgbClr val="F3929D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b="1" dirty="0">
              <a:solidFill>
                <a:prstClr val="black">
                  <a:lumMod val="75000"/>
                  <a:lumOff val="25000"/>
                </a:prstClr>
              </a:solidFill>
              <a:latin typeface="야놀자 야체 B" panose="02020603020101020101" pitchFamily="18" charset="-127"/>
              <a:ea typeface="야놀자 야체 B" panose="02020603020101020101" pitchFamily="18" charset="-127"/>
            </a:endParaRPr>
          </a:p>
        </p:txBody>
      </p:sp>
      <p:sp>
        <p:nvSpPr>
          <p:cNvPr id="53" name="타원 52">
            <a:extLst>
              <a:ext uri="{FF2B5EF4-FFF2-40B4-BE49-F238E27FC236}">
                <a16:creationId xmlns:a16="http://schemas.microsoft.com/office/drawing/2014/main" id="{6A25F6E0-21F3-4140-A809-224F1CFFD76E}"/>
              </a:ext>
            </a:extLst>
          </p:cNvPr>
          <p:cNvSpPr/>
          <p:nvPr/>
        </p:nvSpPr>
        <p:spPr>
          <a:xfrm>
            <a:off x="1538893" y="5295470"/>
            <a:ext cx="123047" cy="122940"/>
          </a:xfrm>
          <a:prstGeom prst="ellipse">
            <a:avLst/>
          </a:prstGeom>
          <a:solidFill>
            <a:srgbClr val="F3929D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b="1" dirty="0">
              <a:solidFill>
                <a:prstClr val="black">
                  <a:lumMod val="75000"/>
                  <a:lumOff val="25000"/>
                </a:prstClr>
              </a:solidFill>
              <a:latin typeface="야놀자 야체 B" panose="02020603020101020101" pitchFamily="18" charset="-127"/>
              <a:ea typeface="야놀자 야체 B" panose="02020603020101020101" pitchFamily="18" charset="-127"/>
            </a:endParaRPr>
          </a:p>
        </p:txBody>
      </p:sp>
      <p:sp>
        <p:nvSpPr>
          <p:cNvPr id="54" name="타원 53">
            <a:extLst>
              <a:ext uri="{FF2B5EF4-FFF2-40B4-BE49-F238E27FC236}">
                <a16:creationId xmlns:a16="http://schemas.microsoft.com/office/drawing/2014/main" id="{A015FC9E-08CA-44B2-84A0-EF76FB93B138}"/>
              </a:ext>
            </a:extLst>
          </p:cNvPr>
          <p:cNvSpPr/>
          <p:nvPr/>
        </p:nvSpPr>
        <p:spPr>
          <a:xfrm>
            <a:off x="1737727" y="5295470"/>
            <a:ext cx="123047" cy="122940"/>
          </a:xfrm>
          <a:prstGeom prst="ellipse">
            <a:avLst/>
          </a:prstGeom>
          <a:solidFill>
            <a:srgbClr val="F3929D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b="1" dirty="0">
              <a:solidFill>
                <a:prstClr val="black">
                  <a:lumMod val="75000"/>
                  <a:lumOff val="25000"/>
                </a:prstClr>
              </a:solidFill>
              <a:latin typeface="야놀자 야체 B" panose="02020603020101020101" pitchFamily="18" charset="-127"/>
              <a:ea typeface="야놀자 야체 B" panose="02020603020101020101" pitchFamily="18" charset="-127"/>
            </a:endParaRPr>
          </a:p>
        </p:txBody>
      </p:sp>
      <p:sp>
        <p:nvSpPr>
          <p:cNvPr id="55" name="타원 54">
            <a:extLst>
              <a:ext uri="{FF2B5EF4-FFF2-40B4-BE49-F238E27FC236}">
                <a16:creationId xmlns:a16="http://schemas.microsoft.com/office/drawing/2014/main" id="{1E354988-855E-4D55-8C73-57B0FA5F554A}"/>
              </a:ext>
            </a:extLst>
          </p:cNvPr>
          <p:cNvSpPr/>
          <p:nvPr/>
        </p:nvSpPr>
        <p:spPr>
          <a:xfrm>
            <a:off x="1936561" y="5295470"/>
            <a:ext cx="123047" cy="122940"/>
          </a:xfrm>
          <a:prstGeom prst="ellipse">
            <a:avLst/>
          </a:prstGeom>
          <a:solidFill>
            <a:srgbClr val="F3929D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b="1" dirty="0">
              <a:solidFill>
                <a:prstClr val="black">
                  <a:lumMod val="75000"/>
                  <a:lumOff val="25000"/>
                </a:prstClr>
              </a:solidFill>
              <a:latin typeface="야놀자 야체 B" panose="02020603020101020101" pitchFamily="18" charset="-127"/>
              <a:ea typeface="야놀자 야체 B" panose="02020603020101020101" pitchFamily="18" charset="-127"/>
            </a:endParaRPr>
          </a:p>
        </p:txBody>
      </p:sp>
      <p:sp>
        <p:nvSpPr>
          <p:cNvPr id="56" name="타원 55">
            <a:extLst>
              <a:ext uri="{FF2B5EF4-FFF2-40B4-BE49-F238E27FC236}">
                <a16:creationId xmlns:a16="http://schemas.microsoft.com/office/drawing/2014/main" id="{1C9959AB-8AB7-4CC4-8C60-5F90ADB7657C}"/>
              </a:ext>
            </a:extLst>
          </p:cNvPr>
          <p:cNvSpPr/>
          <p:nvPr/>
        </p:nvSpPr>
        <p:spPr>
          <a:xfrm>
            <a:off x="2135396" y="5295470"/>
            <a:ext cx="123047" cy="122940"/>
          </a:xfrm>
          <a:prstGeom prst="ellipse">
            <a:avLst/>
          </a:prstGeom>
          <a:solidFill>
            <a:srgbClr val="F3929D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b="1" dirty="0">
              <a:solidFill>
                <a:prstClr val="black">
                  <a:lumMod val="75000"/>
                  <a:lumOff val="25000"/>
                </a:prstClr>
              </a:solidFill>
              <a:latin typeface="야놀자 야체 B" panose="02020603020101020101" pitchFamily="18" charset="-127"/>
              <a:ea typeface="야놀자 야체 B" panose="02020603020101020101" pitchFamily="18" charset="-127"/>
            </a:endParaRPr>
          </a:p>
        </p:txBody>
      </p:sp>
      <p:sp>
        <p:nvSpPr>
          <p:cNvPr id="57" name="타원 56">
            <a:extLst>
              <a:ext uri="{FF2B5EF4-FFF2-40B4-BE49-F238E27FC236}">
                <a16:creationId xmlns:a16="http://schemas.microsoft.com/office/drawing/2014/main" id="{D9005E78-D7A9-46DC-B3F1-E75D58F1B53C}"/>
              </a:ext>
            </a:extLst>
          </p:cNvPr>
          <p:cNvSpPr/>
          <p:nvPr/>
        </p:nvSpPr>
        <p:spPr>
          <a:xfrm>
            <a:off x="1340059" y="5556782"/>
            <a:ext cx="123047" cy="122940"/>
          </a:xfrm>
          <a:prstGeom prst="ellipse">
            <a:avLst/>
          </a:prstGeom>
          <a:solidFill>
            <a:srgbClr val="F3929D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b="1" dirty="0">
              <a:solidFill>
                <a:prstClr val="black">
                  <a:lumMod val="75000"/>
                  <a:lumOff val="25000"/>
                </a:prstClr>
              </a:solidFill>
              <a:latin typeface="야놀자 야체 B" panose="02020603020101020101" pitchFamily="18" charset="-127"/>
              <a:ea typeface="야놀자 야체 B" panose="02020603020101020101" pitchFamily="18" charset="-127"/>
            </a:endParaRPr>
          </a:p>
        </p:txBody>
      </p:sp>
      <p:sp>
        <p:nvSpPr>
          <p:cNvPr id="58" name="타원 57">
            <a:extLst>
              <a:ext uri="{FF2B5EF4-FFF2-40B4-BE49-F238E27FC236}">
                <a16:creationId xmlns:a16="http://schemas.microsoft.com/office/drawing/2014/main" id="{23606156-725D-4B98-843F-70DB60E88CD8}"/>
              </a:ext>
            </a:extLst>
          </p:cNvPr>
          <p:cNvSpPr/>
          <p:nvPr/>
        </p:nvSpPr>
        <p:spPr>
          <a:xfrm>
            <a:off x="1538893" y="5556782"/>
            <a:ext cx="123047" cy="122940"/>
          </a:xfrm>
          <a:prstGeom prst="ellipse">
            <a:avLst/>
          </a:prstGeom>
          <a:solidFill>
            <a:srgbClr val="F3929D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b="1" dirty="0">
              <a:solidFill>
                <a:prstClr val="black">
                  <a:lumMod val="75000"/>
                  <a:lumOff val="25000"/>
                </a:prstClr>
              </a:solidFill>
              <a:latin typeface="야놀자 야체 B" panose="02020603020101020101" pitchFamily="18" charset="-127"/>
              <a:ea typeface="야놀자 야체 B" panose="02020603020101020101" pitchFamily="18" charset="-127"/>
            </a:endParaRPr>
          </a:p>
        </p:txBody>
      </p:sp>
      <p:sp>
        <p:nvSpPr>
          <p:cNvPr id="59" name="타원 58">
            <a:extLst>
              <a:ext uri="{FF2B5EF4-FFF2-40B4-BE49-F238E27FC236}">
                <a16:creationId xmlns:a16="http://schemas.microsoft.com/office/drawing/2014/main" id="{4B251AA1-ACC9-4834-A015-F8A5D0F5E0C0}"/>
              </a:ext>
            </a:extLst>
          </p:cNvPr>
          <p:cNvSpPr/>
          <p:nvPr/>
        </p:nvSpPr>
        <p:spPr>
          <a:xfrm>
            <a:off x="1737727" y="5556782"/>
            <a:ext cx="123047" cy="122940"/>
          </a:xfrm>
          <a:prstGeom prst="ellipse">
            <a:avLst/>
          </a:prstGeom>
          <a:solidFill>
            <a:srgbClr val="F3929D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b="1" dirty="0">
              <a:solidFill>
                <a:prstClr val="black">
                  <a:lumMod val="75000"/>
                  <a:lumOff val="25000"/>
                </a:prstClr>
              </a:solidFill>
              <a:latin typeface="야놀자 야체 B" panose="02020603020101020101" pitchFamily="18" charset="-127"/>
              <a:ea typeface="야놀자 야체 B" panose="02020603020101020101" pitchFamily="18" charset="-127"/>
            </a:endParaRPr>
          </a:p>
        </p:txBody>
      </p:sp>
      <p:sp>
        <p:nvSpPr>
          <p:cNvPr id="60" name="타원 59">
            <a:extLst>
              <a:ext uri="{FF2B5EF4-FFF2-40B4-BE49-F238E27FC236}">
                <a16:creationId xmlns:a16="http://schemas.microsoft.com/office/drawing/2014/main" id="{156A5BB1-814C-4429-8BEB-A43AE7F57728}"/>
              </a:ext>
            </a:extLst>
          </p:cNvPr>
          <p:cNvSpPr/>
          <p:nvPr/>
        </p:nvSpPr>
        <p:spPr>
          <a:xfrm>
            <a:off x="1936561" y="5556782"/>
            <a:ext cx="123047" cy="12294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b="1" dirty="0">
              <a:solidFill>
                <a:prstClr val="black">
                  <a:lumMod val="75000"/>
                  <a:lumOff val="25000"/>
                </a:prstClr>
              </a:solidFill>
              <a:latin typeface="야놀자 야체 B" panose="02020603020101020101" pitchFamily="18" charset="-127"/>
              <a:ea typeface="야놀자 야체 B" panose="02020603020101020101" pitchFamily="18" charset="-127"/>
            </a:endParaRPr>
          </a:p>
        </p:txBody>
      </p:sp>
      <p:sp>
        <p:nvSpPr>
          <p:cNvPr id="61" name="타원 60">
            <a:extLst>
              <a:ext uri="{FF2B5EF4-FFF2-40B4-BE49-F238E27FC236}">
                <a16:creationId xmlns:a16="http://schemas.microsoft.com/office/drawing/2014/main" id="{81FE618D-51EB-4B47-8E2E-4F48F037F751}"/>
              </a:ext>
            </a:extLst>
          </p:cNvPr>
          <p:cNvSpPr/>
          <p:nvPr/>
        </p:nvSpPr>
        <p:spPr>
          <a:xfrm>
            <a:off x="2135396" y="5556782"/>
            <a:ext cx="123047" cy="12294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b="1" dirty="0">
              <a:solidFill>
                <a:prstClr val="black">
                  <a:lumMod val="75000"/>
                  <a:lumOff val="25000"/>
                </a:prstClr>
              </a:solidFill>
              <a:latin typeface="야놀자 야체 B" panose="02020603020101020101" pitchFamily="18" charset="-127"/>
              <a:ea typeface="야놀자 야체 B" panose="02020603020101020101" pitchFamily="18" charset="-127"/>
            </a:endParaRPr>
          </a:p>
        </p:txBody>
      </p:sp>
      <p:sp>
        <p:nvSpPr>
          <p:cNvPr id="62" name="직사각형 61">
            <a:extLst>
              <a:ext uri="{FF2B5EF4-FFF2-40B4-BE49-F238E27FC236}">
                <a16:creationId xmlns:a16="http://schemas.microsoft.com/office/drawing/2014/main" id="{FFD2E257-6E72-4EE6-B4C0-3FFAA68673AD}"/>
              </a:ext>
            </a:extLst>
          </p:cNvPr>
          <p:cNvSpPr/>
          <p:nvPr/>
        </p:nvSpPr>
        <p:spPr>
          <a:xfrm>
            <a:off x="734148" y="2069150"/>
            <a:ext cx="7296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2800" b="1" dirty="0">
                <a:solidFill>
                  <a:srgbClr val="F3929D"/>
                </a:solidFill>
              </a:rPr>
              <a:t>30</a:t>
            </a:r>
            <a:r>
              <a:rPr lang="en-US" altLang="ko-KR" sz="1200" dirty="0">
                <a:solidFill>
                  <a:srgbClr val="F3929D"/>
                </a:solidFill>
              </a:rPr>
              <a:t>%</a:t>
            </a:r>
            <a:endParaRPr lang="ko-KR" altLang="en-US" sz="1200" dirty="0">
              <a:solidFill>
                <a:srgbClr val="F3929D"/>
              </a:solidFill>
            </a:endParaRPr>
          </a:p>
        </p:txBody>
      </p:sp>
      <p:sp>
        <p:nvSpPr>
          <p:cNvPr id="63" name="타원 62">
            <a:extLst>
              <a:ext uri="{FF2B5EF4-FFF2-40B4-BE49-F238E27FC236}">
                <a16:creationId xmlns:a16="http://schemas.microsoft.com/office/drawing/2014/main" id="{D2137812-42FD-42A8-98F3-F3127447C63F}"/>
              </a:ext>
            </a:extLst>
          </p:cNvPr>
          <p:cNvSpPr/>
          <p:nvPr/>
        </p:nvSpPr>
        <p:spPr>
          <a:xfrm>
            <a:off x="1538341" y="2138764"/>
            <a:ext cx="123047" cy="122940"/>
          </a:xfrm>
          <a:prstGeom prst="ellipse">
            <a:avLst/>
          </a:prstGeom>
          <a:solidFill>
            <a:srgbClr val="F3929D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b="1" dirty="0">
              <a:solidFill>
                <a:prstClr val="black">
                  <a:lumMod val="75000"/>
                  <a:lumOff val="25000"/>
                </a:prstClr>
              </a:solidFill>
              <a:latin typeface="야놀자 야체 B" panose="02020603020101020101" pitchFamily="18" charset="-127"/>
              <a:ea typeface="야놀자 야체 B" panose="02020603020101020101" pitchFamily="18" charset="-127"/>
            </a:endParaRPr>
          </a:p>
        </p:txBody>
      </p:sp>
      <p:sp>
        <p:nvSpPr>
          <p:cNvPr id="64" name="타원 63">
            <a:extLst>
              <a:ext uri="{FF2B5EF4-FFF2-40B4-BE49-F238E27FC236}">
                <a16:creationId xmlns:a16="http://schemas.microsoft.com/office/drawing/2014/main" id="{B7743E94-5D16-4F9D-88F2-05BFCA47F257}"/>
              </a:ext>
            </a:extLst>
          </p:cNvPr>
          <p:cNvSpPr/>
          <p:nvPr/>
        </p:nvSpPr>
        <p:spPr>
          <a:xfrm>
            <a:off x="1737175" y="2138764"/>
            <a:ext cx="123047" cy="122940"/>
          </a:xfrm>
          <a:prstGeom prst="ellipse">
            <a:avLst/>
          </a:prstGeom>
          <a:solidFill>
            <a:srgbClr val="F3929D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b="1" dirty="0">
              <a:solidFill>
                <a:prstClr val="black">
                  <a:lumMod val="75000"/>
                  <a:lumOff val="25000"/>
                </a:prstClr>
              </a:solidFill>
              <a:latin typeface="야놀자 야체 B" panose="02020603020101020101" pitchFamily="18" charset="-127"/>
              <a:ea typeface="야놀자 야체 B" panose="02020603020101020101" pitchFamily="18" charset="-127"/>
            </a:endParaRPr>
          </a:p>
        </p:txBody>
      </p:sp>
      <p:sp>
        <p:nvSpPr>
          <p:cNvPr id="65" name="타원 64">
            <a:extLst>
              <a:ext uri="{FF2B5EF4-FFF2-40B4-BE49-F238E27FC236}">
                <a16:creationId xmlns:a16="http://schemas.microsoft.com/office/drawing/2014/main" id="{10DBC45B-2304-4500-B451-88BC815BA51A}"/>
              </a:ext>
            </a:extLst>
          </p:cNvPr>
          <p:cNvSpPr/>
          <p:nvPr/>
        </p:nvSpPr>
        <p:spPr>
          <a:xfrm>
            <a:off x="1936009" y="2138764"/>
            <a:ext cx="123047" cy="122940"/>
          </a:xfrm>
          <a:prstGeom prst="ellipse">
            <a:avLst/>
          </a:prstGeom>
          <a:solidFill>
            <a:srgbClr val="F3929D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b="1" dirty="0">
              <a:solidFill>
                <a:prstClr val="black">
                  <a:lumMod val="75000"/>
                  <a:lumOff val="25000"/>
                </a:prstClr>
              </a:solidFill>
              <a:latin typeface="야놀자 야체 B" panose="02020603020101020101" pitchFamily="18" charset="-127"/>
              <a:ea typeface="야놀자 야체 B" panose="02020603020101020101" pitchFamily="18" charset="-127"/>
            </a:endParaRPr>
          </a:p>
        </p:txBody>
      </p:sp>
      <p:sp>
        <p:nvSpPr>
          <p:cNvPr id="66" name="타원 65">
            <a:extLst>
              <a:ext uri="{FF2B5EF4-FFF2-40B4-BE49-F238E27FC236}">
                <a16:creationId xmlns:a16="http://schemas.microsoft.com/office/drawing/2014/main" id="{E367FDF9-21F0-4F78-AE6E-5062FDCB47F3}"/>
              </a:ext>
            </a:extLst>
          </p:cNvPr>
          <p:cNvSpPr/>
          <p:nvPr/>
        </p:nvSpPr>
        <p:spPr>
          <a:xfrm>
            <a:off x="2134843" y="2138764"/>
            <a:ext cx="123047" cy="12294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b="1" dirty="0">
              <a:solidFill>
                <a:prstClr val="black">
                  <a:lumMod val="75000"/>
                  <a:lumOff val="25000"/>
                </a:prstClr>
              </a:solidFill>
              <a:latin typeface="야놀자 야체 B" panose="02020603020101020101" pitchFamily="18" charset="-127"/>
              <a:ea typeface="야놀자 야체 B" panose="02020603020101020101" pitchFamily="18" charset="-127"/>
            </a:endParaRPr>
          </a:p>
        </p:txBody>
      </p:sp>
      <p:sp>
        <p:nvSpPr>
          <p:cNvPr id="67" name="타원 66">
            <a:extLst>
              <a:ext uri="{FF2B5EF4-FFF2-40B4-BE49-F238E27FC236}">
                <a16:creationId xmlns:a16="http://schemas.microsoft.com/office/drawing/2014/main" id="{FCB7A7F1-FD47-4D81-BA24-9765F44E8E89}"/>
              </a:ext>
            </a:extLst>
          </p:cNvPr>
          <p:cNvSpPr/>
          <p:nvPr/>
        </p:nvSpPr>
        <p:spPr>
          <a:xfrm>
            <a:off x="2333678" y="2138764"/>
            <a:ext cx="123047" cy="12294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b="1" dirty="0">
              <a:solidFill>
                <a:prstClr val="black">
                  <a:lumMod val="75000"/>
                  <a:lumOff val="25000"/>
                </a:prstClr>
              </a:solidFill>
              <a:latin typeface="야놀자 야체 B" panose="02020603020101020101" pitchFamily="18" charset="-127"/>
              <a:ea typeface="야놀자 야체 B" panose="02020603020101020101" pitchFamily="18" charset="-127"/>
            </a:endParaRPr>
          </a:p>
        </p:txBody>
      </p:sp>
      <p:sp>
        <p:nvSpPr>
          <p:cNvPr id="68" name="타원 67">
            <a:extLst>
              <a:ext uri="{FF2B5EF4-FFF2-40B4-BE49-F238E27FC236}">
                <a16:creationId xmlns:a16="http://schemas.microsoft.com/office/drawing/2014/main" id="{81A5F3AE-4B99-45A4-A420-3A7A56552264}"/>
              </a:ext>
            </a:extLst>
          </p:cNvPr>
          <p:cNvSpPr/>
          <p:nvPr/>
        </p:nvSpPr>
        <p:spPr>
          <a:xfrm>
            <a:off x="1538341" y="2400076"/>
            <a:ext cx="123047" cy="12294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b="1" dirty="0">
              <a:solidFill>
                <a:prstClr val="black">
                  <a:lumMod val="75000"/>
                  <a:lumOff val="25000"/>
                </a:prstClr>
              </a:solidFill>
              <a:latin typeface="야놀자 야체 B" panose="02020603020101020101" pitchFamily="18" charset="-127"/>
              <a:ea typeface="야놀자 야체 B" panose="02020603020101020101" pitchFamily="18" charset="-127"/>
            </a:endParaRPr>
          </a:p>
        </p:txBody>
      </p:sp>
      <p:sp>
        <p:nvSpPr>
          <p:cNvPr id="69" name="타원 68">
            <a:extLst>
              <a:ext uri="{FF2B5EF4-FFF2-40B4-BE49-F238E27FC236}">
                <a16:creationId xmlns:a16="http://schemas.microsoft.com/office/drawing/2014/main" id="{0DE92626-8401-407C-A167-2115068ED01F}"/>
              </a:ext>
            </a:extLst>
          </p:cNvPr>
          <p:cNvSpPr/>
          <p:nvPr/>
        </p:nvSpPr>
        <p:spPr>
          <a:xfrm>
            <a:off x="1737175" y="2400076"/>
            <a:ext cx="123047" cy="12294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b="1" dirty="0">
              <a:solidFill>
                <a:prstClr val="black">
                  <a:lumMod val="75000"/>
                  <a:lumOff val="25000"/>
                </a:prstClr>
              </a:solidFill>
              <a:latin typeface="야놀자 야체 B" panose="02020603020101020101" pitchFamily="18" charset="-127"/>
              <a:ea typeface="야놀자 야체 B" panose="02020603020101020101" pitchFamily="18" charset="-127"/>
            </a:endParaRPr>
          </a:p>
        </p:txBody>
      </p:sp>
      <p:sp>
        <p:nvSpPr>
          <p:cNvPr id="70" name="타원 69">
            <a:extLst>
              <a:ext uri="{FF2B5EF4-FFF2-40B4-BE49-F238E27FC236}">
                <a16:creationId xmlns:a16="http://schemas.microsoft.com/office/drawing/2014/main" id="{AD6D4AF0-1BB5-4477-ABF7-926218491B01}"/>
              </a:ext>
            </a:extLst>
          </p:cNvPr>
          <p:cNvSpPr/>
          <p:nvPr/>
        </p:nvSpPr>
        <p:spPr>
          <a:xfrm>
            <a:off x="1936009" y="2400076"/>
            <a:ext cx="123047" cy="12294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b="1" dirty="0">
              <a:solidFill>
                <a:prstClr val="black">
                  <a:lumMod val="75000"/>
                  <a:lumOff val="25000"/>
                </a:prstClr>
              </a:solidFill>
              <a:latin typeface="야놀자 야체 B" panose="02020603020101020101" pitchFamily="18" charset="-127"/>
              <a:ea typeface="야놀자 야체 B" panose="02020603020101020101" pitchFamily="18" charset="-127"/>
            </a:endParaRPr>
          </a:p>
        </p:txBody>
      </p:sp>
      <p:sp>
        <p:nvSpPr>
          <p:cNvPr id="71" name="타원 70">
            <a:extLst>
              <a:ext uri="{FF2B5EF4-FFF2-40B4-BE49-F238E27FC236}">
                <a16:creationId xmlns:a16="http://schemas.microsoft.com/office/drawing/2014/main" id="{168AC8B0-4C03-45F0-80CA-F7E9EFD902FD}"/>
              </a:ext>
            </a:extLst>
          </p:cNvPr>
          <p:cNvSpPr/>
          <p:nvPr/>
        </p:nvSpPr>
        <p:spPr>
          <a:xfrm>
            <a:off x="2134843" y="2400076"/>
            <a:ext cx="123047" cy="12294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b="1" dirty="0">
              <a:solidFill>
                <a:prstClr val="black">
                  <a:lumMod val="75000"/>
                  <a:lumOff val="25000"/>
                </a:prstClr>
              </a:solidFill>
              <a:latin typeface="야놀자 야체 B" panose="02020603020101020101" pitchFamily="18" charset="-127"/>
              <a:ea typeface="야놀자 야체 B" panose="02020603020101020101" pitchFamily="18" charset="-127"/>
            </a:endParaRPr>
          </a:p>
        </p:txBody>
      </p:sp>
      <p:sp>
        <p:nvSpPr>
          <p:cNvPr id="72" name="타원 71">
            <a:extLst>
              <a:ext uri="{FF2B5EF4-FFF2-40B4-BE49-F238E27FC236}">
                <a16:creationId xmlns:a16="http://schemas.microsoft.com/office/drawing/2014/main" id="{88A175F5-7864-4EFE-8386-AC7C2BF094AB}"/>
              </a:ext>
            </a:extLst>
          </p:cNvPr>
          <p:cNvSpPr/>
          <p:nvPr/>
        </p:nvSpPr>
        <p:spPr>
          <a:xfrm>
            <a:off x="2333678" y="2400076"/>
            <a:ext cx="123047" cy="12294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b="1" dirty="0">
              <a:solidFill>
                <a:prstClr val="black">
                  <a:lumMod val="75000"/>
                  <a:lumOff val="25000"/>
                </a:prstClr>
              </a:solidFill>
              <a:latin typeface="야놀자 야체 B" panose="02020603020101020101" pitchFamily="18" charset="-127"/>
              <a:ea typeface="야놀자 야체 B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034836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A2B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직사각형 23">
            <a:extLst>
              <a:ext uri="{FF2B5EF4-FFF2-40B4-BE49-F238E27FC236}">
                <a16:creationId xmlns:a16="http://schemas.microsoft.com/office/drawing/2014/main" id="{FBD41BC9-AB44-4F79-BDB3-73AEAC2802FC}"/>
              </a:ext>
            </a:extLst>
          </p:cNvPr>
          <p:cNvSpPr/>
          <p:nvPr/>
        </p:nvSpPr>
        <p:spPr>
          <a:xfrm>
            <a:off x="0" y="-29461"/>
            <a:ext cx="12191999" cy="6680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2" latinLnBrk="0">
              <a:defRPr/>
            </a:pPr>
            <a:r>
              <a:rPr lang="en-US" altLang="ko-KR" sz="2400" b="1" kern="0" dirty="0">
                <a:solidFill>
                  <a:srgbClr val="E7E6E6">
                    <a:lumMod val="25000"/>
                  </a:srgbClr>
                </a:solidFill>
                <a:latin typeface="NotoSansMonoCJKkr-Bold" panose="020B0800000000000000" pitchFamily="34" charset="-127"/>
                <a:ea typeface="NotoSansMonoCJKkr-Bold" panose="020B0800000000000000" pitchFamily="34" charset="-127"/>
              </a:rPr>
              <a:t>Page.6 </a:t>
            </a:r>
            <a:r>
              <a:rPr lang="ko-KR" altLang="en-US" sz="2400" b="1" kern="0" dirty="0" err="1">
                <a:solidFill>
                  <a:srgbClr val="E7E6E6">
                    <a:lumMod val="25000"/>
                  </a:srgbClr>
                </a:solidFill>
                <a:latin typeface="NotoSansMonoCJKkr-Bold" panose="020B0800000000000000" pitchFamily="34" charset="-127"/>
                <a:ea typeface="NotoSansMonoCJKkr-Bold" panose="020B0800000000000000" pitchFamily="34" charset="-127"/>
              </a:rPr>
              <a:t>메인페이지</a:t>
            </a:r>
            <a:r>
              <a:rPr lang="en-US" altLang="ko-KR" sz="2400" b="1" kern="0" dirty="0">
                <a:solidFill>
                  <a:srgbClr val="E7E6E6">
                    <a:lumMod val="25000"/>
                  </a:srgbClr>
                </a:solidFill>
                <a:latin typeface="NotoSansMonoCJKkr-Bold" panose="020B0800000000000000" pitchFamily="34" charset="-127"/>
                <a:ea typeface="NotoSansMonoCJKkr-Bold" panose="020B0800000000000000" pitchFamily="34" charset="-127"/>
              </a:rPr>
              <a:t>(index.html)</a:t>
            </a:r>
            <a:endParaRPr lang="ko-KR" altLang="en-US" sz="6600" kern="0" dirty="0">
              <a:solidFill>
                <a:prstClr val="white">
                  <a:lumMod val="75000"/>
                </a:prstClr>
              </a:solidFill>
              <a:latin typeface="NotoSansMonoCJKkr-Bold" panose="020B0800000000000000" pitchFamily="34" charset="-127"/>
              <a:ea typeface="NotoSansMonoCJKkr-Bold" panose="020B0800000000000000" pitchFamily="34" charset="-127"/>
            </a:endParaRP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0AB15807-B4A3-4E75-AE28-34E83828F408}"/>
              </a:ext>
            </a:extLst>
          </p:cNvPr>
          <p:cNvSpPr/>
          <p:nvPr/>
        </p:nvSpPr>
        <p:spPr>
          <a:xfrm>
            <a:off x="186617" y="1151136"/>
            <a:ext cx="2604216" cy="4638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b="1" dirty="0" err="1">
                <a:solidFill>
                  <a:prstClr val="white"/>
                </a:solidFill>
                <a:latin typeface="NotoSansCJKkr-Regular" panose="020B0500000000000000" pitchFamily="34" charset="-127"/>
                <a:ea typeface="NotoSansCJKkr-Regular" panose="020B0500000000000000" pitchFamily="34" charset="-127"/>
              </a:rPr>
              <a:t>주요구현기능</a:t>
            </a:r>
            <a:r>
              <a:rPr lang="en-US" altLang="ko-KR" b="1" dirty="0">
                <a:solidFill>
                  <a:prstClr val="white"/>
                </a:solidFill>
                <a:latin typeface="NotoSansCJKkr-Regular" panose="020B0500000000000000" pitchFamily="34" charset="-127"/>
                <a:ea typeface="NotoSansCJKkr-Regular" panose="020B0500000000000000" pitchFamily="34" charset="-127"/>
              </a:rPr>
              <a:t>(index)</a:t>
            </a:r>
            <a:endParaRPr lang="en-US" altLang="ko-KR" sz="1050" dirty="0">
              <a:solidFill>
                <a:prstClr val="white"/>
              </a:solidFill>
              <a:latin typeface="NotoSansCJKkr-Regular" panose="020B0500000000000000" pitchFamily="34" charset="-127"/>
              <a:ea typeface="NotoSansCJKkr-Regular" panose="020B0500000000000000" pitchFamily="34" charset="-127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ED5726CE-20DF-49FD-A41C-A7B672A1F4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5844" y="638628"/>
            <a:ext cx="8046156" cy="6219372"/>
          </a:xfrm>
          <a:prstGeom prst="rect">
            <a:avLst/>
          </a:prstGeom>
        </p:spPr>
      </p:pic>
      <p:sp>
        <p:nvSpPr>
          <p:cNvPr id="9" name="직사각형 8">
            <a:extLst>
              <a:ext uri="{FF2B5EF4-FFF2-40B4-BE49-F238E27FC236}">
                <a16:creationId xmlns:a16="http://schemas.microsoft.com/office/drawing/2014/main" id="{6619B76D-88E4-4A86-8AD4-902100A78466}"/>
              </a:ext>
            </a:extLst>
          </p:cNvPr>
          <p:cNvSpPr/>
          <p:nvPr/>
        </p:nvSpPr>
        <p:spPr>
          <a:xfrm>
            <a:off x="186617" y="1742637"/>
            <a:ext cx="2604216" cy="2248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lnSpc>
                <a:spcPct val="150000"/>
              </a:lnSpc>
              <a:buAutoNum type="arabicPeriod"/>
            </a:pPr>
            <a:r>
              <a:rPr lang="en-US" altLang="ko-KR" sz="1050" dirty="0">
                <a:solidFill>
                  <a:prstClr val="white"/>
                </a:solidFill>
                <a:latin typeface="NotoSansCJKkr-Regular" panose="020B0500000000000000" pitchFamily="34" charset="-127"/>
                <a:ea typeface="NotoSansCJKkr-Regular" panose="020B0500000000000000" pitchFamily="34" charset="-127"/>
              </a:rPr>
              <a:t>J-Query</a:t>
            </a:r>
            <a:r>
              <a:rPr lang="ko-KR" altLang="en-US" sz="1050" dirty="0">
                <a:solidFill>
                  <a:prstClr val="white"/>
                </a:solidFill>
                <a:latin typeface="NotoSansCJKkr-Regular" panose="020B0500000000000000" pitchFamily="34" charset="-127"/>
                <a:ea typeface="NotoSansCJKkr-Regular" panose="020B0500000000000000" pitchFamily="34" charset="-127"/>
              </a:rPr>
              <a:t>를 이용한 페이지가 넘어가지 않고 변경되는 기능</a:t>
            </a:r>
            <a:endParaRPr lang="en-US" altLang="ko-KR" sz="1050" dirty="0">
              <a:solidFill>
                <a:prstClr val="white"/>
              </a:solidFill>
              <a:latin typeface="NotoSansCJKkr-Regular" panose="020B0500000000000000" pitchFamily="34" charset="-127"/>
              <a:ea typeface="NotoSansCJKkr-Regular" panose="020B0500000000000000" pitchFamily="34" charset="-127"/>
            </a:endParaRPr>
          </a:p>
          <a:p>
            <a:pPr marL="228600" indent="-228600">
              <a:lnSpc>
                <a:spcPct val="150000"/>
              </a:lnSpc>
              <a:buAutoNum type="arabicPeriod"/>
            </a:pPr>
            <a:endParaRPr lang="en-US" altLang="ko-KR" sz="1050" dirty="0">
              <a:solidFill>
                <a:prstClr val="white"/>
              </a:solidFill>
              <a:latin typeface="NotoSansCJKkr-Regular" panose="020B0500000000000000" pitchFamily="34" charset="-127"/>
              <a:ea typeface="NotoSansCJKkr-Regular" panose="020B0500000000000000" pitchFamily="34" charset="-127"/>
            </a:endParaRPr>
          </a:p>
          <a:p>
            <a:pPr marL="228600" indent="-228600">
              <a:lnSpc>
                <a:spcPct val="150000"/>
              </a:lnSpc>
              <a:buAutoNum type="arabicPeriod"/>
            </a:pPr>
            <a:r>
              <a:rPr lang="ko-KR" altLang="en-US" sz="1050" dirty="0">
                <a:solidFill>
                  <a:prstClr val="white"/>
                </a:solidFill>
                <a:latin typeface="NotoSansCJKkr-Regular" panose="020B0500000000000000" pitchFamily="34" charset="-127"/>
                <a:ea typeface="NotoSansCJKkr-Regular" panose="020B0500000000000000" pitchFamily="34" charset="-127"/>
              </a:rPr>
              <a:t>연재중</a:t>
            </a:r>
            <a:r>
              <a:rPr lang="en-US" altLang="ko-KR" sz="1050" dirty="0">
                <a:solidFill>
                  <a:prstClr val="white"/>
                </a:solidFill>
                <a:latin typeface="NotoSansCJKkr-Regular" panose="020B0500000000000000" pitchFamily="34" charset="-127"/>
                <a:ea typeface="NotoSansCJKkr-Regular" panose="020B0500000000000000" pitchFamily="34" charset="-127"/>
              </a:rPr>
              <a:t>,</a:t>
            </a:r>
            <a:r>
              <a:rPr lang="ko-KR" altLang="en-US" sz="1050" dirty="0">
                <a:solidFill>
                  <a:prstClr val="white"/>
                </a:solidFill>
                <a:latin typeface="NotoSansCJKkr-Regular" panose="020B0500000000000000" pitchFamily="34" charset="-127"/>
                <a:ea typeface="NotoSansCJKkr-Regular" panose="020B0500000000000000" pitchFamily="34" charset="-127"/>
              </a:rPr>
              <a:t>유료</a:t>
            </a:r>
            <a:r>
              <a:rPr lang="en-US" altLang="ko-KR" sz="1050" dirty="0">
                <a:solidFill>
                  <a:prstClr val="white"/>
                </a:solidFill>
                <a:latin typeface="NotoSansCJKkr-Regular" panose="020B0500000000000000" pitchFamily="34" charset="-127"/>
                <a:ea typeface="NotoSansCJKkr-Regular" panose="020B0500000000000000" pitchFamily="34" charset="-127"/>
              </a:rPr>
              <a:t>,</a:t>
            </a:r>
            <a:r>
              <a:rPr lang="ko-KR" altLang="en-US" sz="1050" dirty="0">
                <a:solidFill>
                  <a:prstClr val="white"/>
                </a:solidFill>
                <a:latin typeface="NotoSansCJKkr-Regular" panose="020B0500000000000000" pitchFamily="34" charset="-127"/>
                <a:ea typeface="NotoSansCJKkr-Regular" panose="020B0500000000000000" pitchFamily="34" charset="-127"/>
              </a:rPr>
              <a:t>플랫폼 </a:t>
            </a:r>
            <a:r>
              <a:rPr lang="ko-KR" altLang="en-US" sz="1050" dirty="0" err="1">
                <a:solidFill>
                  <a:prstClr val="white"/>
                </a:solidFill>
                <a:latin typeface="NotoSansCJKkr-Regular" panose="020B0500000000000000" pitchFamily="34" charset="-127"/>
                <a:ea typeface="NotoSansCJKkr-Regular" panose="020B0500000000000000" pitchFamily="34" charset="-127"/>
              </a:rPr>
              <a:t>독점작</a:t>
            </a:r>
            <a:r>
              <a:rPr lang="ko-KR" altLang="en-US" sz="1050" dirty="0">
                <a:solidFill>
                  <a:prstClr val="white"/>
                </a:solidFill>
                <a:latin typeface="NotoSansCJKkr-Regular" panose="020B0500000000000000" pitchFamily="34" charset="-127"/>
                <a:ea typeface="NotoSansCJKkr-Regular" panose="020B0500000000000000" pitchFamily="34" charset="-127"/>
              </a:rPr>
              <a:t> 표기</a:t>
            </a:r>
            <a:endParaRPr lang="en-US" altLang="ko-KR" sz="1050" dirty="0">
              <a:solidFill>
                <a:prstClr val="white"/>
              </a:solidFill>
              <a:latin typeface="NotoSansCJKkr-Regular" panose="020B0500000000000000" pitchFamily="34" charset="-127"/>
              <a:ea typeface="NotoSansCJKkr-Regular" panose="020B0500000000000000" pitchFamily="34" charset="-127"/>
            </a:endParaRPr>
          </a:p>
          <a:p>
            <a:pPr marL="228600" indent="-228600">
              <a:lnSpc>
                <a:spcPct val="150000"/>
              </a:lnSpc>
              <a:buAutoNum type="arabicPeriod"/>
            </a:pPr>
            <a:endParaRPr lang="en-US" altLang="ko-KR" sz="1050" dirty="0">
              <a:solidFill>
                <a:prstClr val="white"/>
              </a:solidFill>
              <a:latin typeface="NotoSansCJKkr-Regular" panose="020B0500000000000000" pitchFamily="34" charset="-127"/>
              <a:ea typeface="NotoSansCJKkr-Regular" panose="020B0500000000000000" pitchFamily="34" charset="-127"/>
            </a:endParaRPr>
          </a:p>
          <a:p>
            <a:pPr marL="228600" indent="-228600">
              <a:lnSpc>
                <a:spcPct val="150000"/>
              </a:lnSpc>
              <a:buAutoNum type="arabicPeriod"/>
            </a:pPr>
            <a:r>
              <a:rPr lang="ko-KR" altLang="en-US" sz="1050" dirty="0">
                <a:solidFill>
                  <a:prstClr val="white"/>
                </a:solidFill>
                <a:latin typeface="NotoSansCJKkr-Regular" panose="020B0500000000000000" pitchFamily="34" charset="-127"/>
                <a:ea typeface="NotoSansCJKkr-Regular" panose="020B0500000000000000" pitchFamily="34" charset="-127"/>
              </a:rPr>
              <a:t>일러스트</a:t>
            </a:r>
            <a:r>
              <a:rPr lang="en-US" altLang="ko-KR" sz="1050" dirty="0">
                <a:solidFill>
                  <a:prstClr val="white"/>
                </a:solidFill>
                <a:latin typeface="NotoSansCJKkr-Regular" panose="020B0500000000000000" pitchFamily="34" charset="-127"/>
                <a:ea typeface="NotoSansCJKkr-Regular" panose="020B0500000000000000" pitchFamily="34" charset="-127"/>
              </a:rPr>
              <a:t>/</a:t>
            </a:r>
            <a:r>
              <a:rPr lang="ko-KR" altLang="en-US" sz="1050" dirty="0">
                <a:solidFill>
                  <a:prstClr val="white"/>
                </a:solidFill>
                <a:latin typeface="NotoSansCJKkr-Regular" panose="020B0500000000000000" pitchFamily="34" charset="-127"/>
                <a:ea typeface="NotoSansCJKkr-Regular" panose="020B0500000000000000" pitchFamily="34" charset="-127"/>
              </a:rPr>
              <a:t>제목</a:t>
            </a:r>
            <a:r>
              <a:rPr lang="en-US" altLang="ko-KR" sz="1050" dirty="0">
                <a:solidFill>
                  <a:prstClr val="white"/>
                </a:solidFill>
                <a:latin typeface="NotoSansCJKkr-Regular" panose="020B0500000000000000" pitchFamily="34" charset="-127"/>
                <a:ea typeface="NotoSansCJKkr-Regular" panose="020B0500000000000000" pitchFamily="34" charset="-127"/>
              </a:rPr>
              <a:t>/</a:t>
            </a:r>
            <a:r>
              <a:rPr lang="ko-KR" altLang="en-US" sz="1050" dirty="0">
                <a:solidFill>
                  <a:prstClr val="white"/>
                </a:solidFill>
                <a:latin typeface="NotoSansCJKkr-Regular" panose="020B0500000000000000" pitchFamily="34" charset="-127"/>
                <a:ea typeface="NotoSansCJKkr-Regular" panose="020B0500000000000000" pitchFamily="34" charset="-127"/>
              </a:rPr>
              <a:t>작가 클릭을 통한 해당 책 상세페이지로 연결</a:t>
            </a:r>
            <a:endParaRPr lang="en-US" altLang="ko-KR" sz="1050" dirty="0">
              <a:solidFill>
                <a:prstClr val="white"/>
              </a:solidFill>
              <a:latin typeface="NotoSansCJKkr-Regular" panose="020B0500000000000000" pitchFamily="34" charset="-127"/>
              <a:ea typeface="NotoSansCJKkr-Regular" panose="020B0500000000000000" pitchFamily="34" charset="-127"/>
            </a:endParaRPr>
          </a:p>
          <a:p>
            <a:pPr>
              <a:lnSpc>
                <a:spcPct val="150000"/>
              </a:lnSpc>
            </a:pPr>
            <a:br>
              <a:rPr lang="en-US" altLang="ko-KR" sz="1050" dirty="0">
                <a:solidFill>
                  <a:prstClr val="white"/>
                </a:solidFill>
                <a:latin typeface="NotoSansCJKkr-Regular" panose="020B0500000000000000" pitchFamily="34" charset="-127"/>
                <a:ea typeface="NotoSansCJKkr-Regular" panose="020B0500000000000000" pitchFamily="34" charset="-127"/>
              </a:rPr>
            </a:br>
            <a:endParaRPr lang="en-US" altLang="ko-KR" sz="1050" dirty="0">
              <a:solidFill>
                <a:prstClr val="white"/>
              </a:solidFill>
              <a:latin typeface="NotoSansCJKkr-Regular" panose="020B0500000000000000" pitchFamily="34" charset="-127"/>
              <a:ea typeface="NotoSansCJKkr-Regular" panose="020B0500000000000000" pitchFamily="34" charset="-127"/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18E1EEE2-869A-450C-B4F5-B464BBCF8ACA}"/>
              </a:ext>
            </a:extLst>
          </p:cNvPr>
          <p:cNvSpPr/>
          <p:nvPr/>
        </p:nvSpPr>
        <p:spPr>
          <a:xfrm>
            <a:off x="186617" y="3748314"/>
            <a:ext cx="2604216" cy="4638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b="1" dirty="0" err="1">
                <a:solidFill>
                  <a:prstClr val="white"/>
                </a:solidFill>
                <a:latin typeface="NotoSansCJKkr-Regular" panose="020B0500000000000000" pitchFamily="34" charset="-127"/>
                <a:ea typeface="NotoSansCJKkr-Regular" panose="020B0500000000000000" pitchFamily="34" charset="-127"/>
              </a:rPr>
              <a:t>주요구현기능</a:t>
            </a:r>
            <a:r>
              <a:rPr lang="en-US" altLang="ko-KR" b="1" dirty="0">
                <a:solidFill>
                  <a:prstClr val="white"/>
                </a:solidFill>
                <a:latin typeface="NotoSansCJKkr-Regular" panose="020B0500000000000000" pitchFamily="34" charset="-127"/>
                <a:ea typeface="NotoSansCJKkr-Regular" panose="020B0500000000000000" pitchFamily="34" charset="-127"/>
              </a:rPr>
              <a:t>(menu)</a:t>
            </a:r>
            <a:endParaRPr lang="en-US" altLang="ko-KR" sz="1050" dirty="0">
              <a:solidFill>
                <a:prstClr val="white"/>
              </a:solidFill>
              <a:latin typeface="NotoSansCJKkr-Regular" panose="020B0500000000000000" pitchFamily="34" charset="-127"/>
              <a:ea typeface="NotoSansCJKkr-Regular" panose="020B0500000000000000" pitchFamily="34" charset="-127"/>
            </a:endParaRP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F90006DB-110B-4726-85E8-3BB3BC53D7AF}"/>
              </a:ext>
            </a:extLst>
          </p:cNvPr>
          <p:cNvSpPr/>
          <p:nvPr/>
        </p:nvSpPr>
        <p:spPr>
          <a:xfrm>
            <a:off x="186617" y="4212159"/>
            <a:ext cx="2604216" cy="17633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lnSpc>
                <a:spcPct val="150000"/>
              </a:lnSpc>
              <a:buAutoNum type="arabicPeriod"/>
            </a:pPr>
            <a:r>
              <a:rPr lang="ko-KR" altLang="en-US" sz="1050" dirty="0" err="1">
                <a:solidFill>
                  <a:prstClr val="white"/>
                </a:solidFill>
                <a:latin typeface="NotoSansCJKkr-Regular" panose="020B0500000000000000" pitchFamily="34" charset="-127"/>
                <a:ea typeface="NotoSansCJKkr-Regular" panose="020B0500000000000000" pitchFamily="34" charset="-127"/>
              </a:rPr>
              <a:t>플랫포밍</a:t>
            </a:r>
            <a:r>
              <a:rPr lang="ko-KR" altLang="en-US" sz="1050" dirty="0">
                <a:solidFill>
                  <a:prstClr val="white"/>
                </a:solidFill>
                <a:latin typeface="NotoSansCJKkr-Regular" panose="020B0500000000000000" pitchFamily="34" charset="-127"/>
                <a:ea typeface="NotoSansCJKkr-Regular" panose="020B0500000000000000" pitchFamily="34" charset="-127"/>
              </a:rPr>
              <a:t> 로고 클릭 시 홈페이지로 귀환</a:t>
            </a:r>
            <a:endParaRPr lang="en-US" altLang="ko-KR" sz="1050" dirty="0">
              <a:solidFill>
                <a:prstClr val="white"/>
              </a:solidFill>
              <a:latin typeface="NotoSansCJKkr-Regular" panose="020B0500000000000000" pitchFamily="34" charset="-127"/>
              <a:ea typeface="NotoSansCJKkr-Regular" panose="020B0500000000000000" pitchFamily="34" charset="-127"/>
            </a:endParaRPr>
          </a:p>
          <a:p>
            <a:pPr marL="228600" indent="-228600">
              <a:lnSpc>
                <a:spcPct val="150000"/>
              </a:lnSpc>
              <a:buAutoNum type="arabicPeriod"/>
            </a:pPr>
            <a:endParaRPr lang="en-US" altLang="ko-KR" sz="1050" dirty="0">
              <a:solidFill>
                <a:prstClr val="white"/>
              </a:solidFill>
              <a:latin typeface="NotoSansCJKkr-Regular" panose="020B0500000000000000" pitchFamily="34" charset="-127"/>
              <a:ea typeface="NotoSansCJKkr-Regular" panose="020B0500000000000000" pitchFamily="34" charset="-127"/>
            </a:endParaRPr>
          </a:p>
          <a:p>
            <a:pPr marL="228600" indent="-228600">
              <a:lnSpc>
                <a:spcPct val="150000"/>
              </a:lnSpc>
              <a:buAutoNum type="arabicPeriod"/>
            </a:pPr>
            <a:r>
              <a:rPr lang="ko-KR" altLang="en-US" sz="1050" dirty="0">
                <a:solidFill>
                  <a:prstClr val="white"/>
                </a:solidFill>
                <a:latin typeface="NotoSansCJKkr-Regular" panose="020B0500000000000000" pitchFamily="34" charset="-127"/>
                <a:ea typeface="NotoSansCJKkr-Regular" panose="020B0500000000000000" pitchFamily="34" charset="-127"/>
              </a:rPr>
              <a:t>돋보기 클릭 시 검색페이지로 이동</a:t>
            </a:r>
            <a:endParaRPr lang="en-US" altLang="ko-KR" sz="1050" dirty="0">
              <a:solidFill>
                <a:prstClr val="white"/>
              </a:solidFill>
              <a:latin typeface="NotoSansCJKkr-Regular" panose="020B0500000000000000" pitchFamily="34" charset="-127"/>
              <a:ea typeface="NotoSansCJKkr-Regular" panose="020B0500000000000000" pitchFamily="34" charset="-127"/>
            </a:endParaRPr>
          </a:p>
          <a:p>
            <a:pPr marL="228600" indent="-228600">
              <a:lnSpc>
                <a:spcPct val="150000"/>
              </a:lnSpc>
              <a:buAutoNum type="arabicPeriod"/>
            </a:pPr>
            <a:endParaRPr lang="en-US" altLang="ko-KR" sz="1050" dirty="0">
              <a:solidFill>
                <a:prstClr val="white"/>
              </a:solidFill>
              <a:latin typeface="NotoSansCJKkr-Regular" panose="020B0500000000000000" pitchFamily="34" charset="-127"/>
              <a:ea typeface="NotoSansCJKkr-Regular" panose="020B0500000000000000" pitchFamily="34" charset="-127"/>
            </a:endParaRPr>
          </a:p>
          <a:p>
            <a:pPr marL="228600" indent="-228600">
              <a:lnSpc>
                <a:spcPct val="150000"/>
              </a:lnSpc>
              <a:buAutoNum type="arabicPeriod"/>
            </a:pPr>
            <a:r>
              <a:rPr lang="ko-KR" altLang="en-US" sz="1050" dirty="0">
                <a:solidFill>
                  <a:prstClr val="white"/>
                </a:solidFill>
                <a:latin typeface="NotoSansCJKkr-Regular" panose="020B0500000000000000" pitchFamily="34" charset="-127"/>
                <a:ea typeface="NotoSansCJKkr-Regular" panose="020B0500000000000000" pitchFamily="34" charset="-127"/>
              </a:rPr>
              <a:t>하단 </a:t>
            </a:r>
            <a:r>
              <a:rPr lang="ko-KR" altLang="en-US" sz="1050" dirty="0" err="1">
                <a:solidFill>
                  <a:prstClr val="white"/>
                </a:solidFill>
                <a:latin typeface="NotoSansCJKkr-Regular" panose="020B0500000000000000" pitchFamily="34" charset="-127"/>
                <a:ea typeface="NotoSansCJKkr-Regular" panose="020B0500000000000000" pitchFamily="34" charset="-127"/>
              </a:rPr>
              <a:t>풋프린트의</a:t>
            </a:r>
            <a:r>
              <a:rPr lang="ko-KR" altLang="en-US" sz="1050" dirty="0">
                <a:solidFill>
                  <a:prstClr val="white"/>
                </a:solidFill>
                <a:latin typeface="NotoSansCJKkr-Regular" panose="020B0500000000000000" pitchFamily="34" charset="-127"/>
                <a:ea typeface="NotoSansCJKkr-Regular" panose="020B0500000000000000" pitchFamily="34" charset="-127"/>
              </a:rPr>
              <a:t> 유튜브와 같은 다양한 </a:t>
            </a:r>
            <a:r>
              <a:rPr lang="en-US" altLang="ko-KR" sz="1050" dirty="0" err="1">
                <a:solidFill>
                  <a:prstClr val="white"/>
                </a:solidFill>
                <a:latin typeface="NotoSansCJKkr-Regular" panose="020B0500000000000000" pitchFamily="34" charset="-127"/>
                <a:ea typeface="NotoSansCJKkr-Regular" panose="020B0500000000000000" pitchFamily="34" charset="-127"/>
              </a:rPr>
              <a:t>sns</a:t>
            </a:r>
            <a:r>
              <a:rPr lang="ko-KR" altLang="en-US" sz="1050" dirty="0">
                <a:solidFill>
                  <a:prstClr val="white"/>
                </a:solidFill>
                <a:latin typeface="NotoSansCJKkr-Regular" panose="020B0500000000000000" pitchFamily="34" charset="-127"/>
                <a:ea typeface="NotoSansCJKkr-Regular" panose="020B0500000000000000" pitchFamily="34" charset="-127"/>
              </a:rPr>
              <a:t>로 연결기능</a:t>
            </a:r>
            <a:br>
              <a:rPr lang="en-US" altLang="ko-KR" sz="1050" dirty="0">
                <a:solidFill>
                  <a:prstClr val="white"/>
                </a:solidFill>
                <a:latin typeface="NotoSansCJKkr-Regular" panose="020B0500000000000000" pitchFamily="34" charset="-127"/>
                <a:ea typeface="NotoSansCJKkr-Regular" panose="020B0500000000000000" pitchFamily="34" charset="-127"/>
              </a:rPr>
            </a:br>
            <a:endParaRPr lang="en-US" altLang="ko-KR" sz="1050" dirty="0">
              <a:solidFill>
                <a:prstClr val="white"/>
              </a:solidFill>
              <a:latin typeface="NotoSansCJKkr-Regular" panose="020B0500000000000000" pitchFamily="34" charset="-127"/>
              <a:ea typeface="NotoSansCJKkr-Regular" panose="020B0500000000000000" pitchFamily="34" charset="-127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12356EB5-CBFD-4093-819F-7ABC105E56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5844" y="5790901"/>
            <a:ext cx="8046157" cy="1067099"/>
          </a:xfrm>
          <a:prstGeom prst="rect">
            <a:avLst/>
          </a:prstGeom>
        </p:spPr>
      </p:pic>
      <p:sp>
        <p:nvSpPr>
          <p:cNvPr id="16" name="직사각형 15">
            <a:extLst>
              <a:ext uri="{FF2B5EF4-FFF2-40B4-BE49-F238E27FC236}">
                <a16:creationId xmlns:a16="http://schemas.microsoft.com/office/drawing/2014/main" id="{1489F4DA-54E1-498B-B754-0B966A8376AC}"/>
              </a:ext>
            </a:extLst>
          </p:cNvPr>
          <p:cNvSpPr/>
          <p:nvPr/>
        </p:nvSpPr>
        <p:spPr>
          <a:xfrm>
            <a:off x="186617" y="5908777"/>
            <a:ext cx="2604216" cy="7938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050" dirty="0">
                <a:solidFill>
                  <a:prstClr val="white"/>
                </a:solidFill>
                <a:latin typeface="NotoSansCJKkr-Regular" panose="020B0500000000000000" pitchFamily="34" charset="-127"/>
                <a:ea typeface="NotoSansCJKkr-Regular" panose="020B0500000000000000" pitchFamily="34" charset="-127"/>
                <a:hlinkClick r:id="rId4"/>
              </a:rPr>
              <a:t>메인 페이지</a:t>
            </a:r>
            <a:endParaRPr lang="en-US" altLang="ko-KR" sz="1050" dirty="0">
              <a:solidFill>
                <a:prstClr val="white"/>
              </a:solidFill>
              <a:latin typeface="NotoSansCJKkr-Regular" panose="020B0500000000000000" pitchFamily="34" charset="-127"/>
              <a:ea typeface="NotoSansCJKkr-Regular" panose="020B0500000000000000" pitchFamily="34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050" dirty="0">
                <a:solidFill>
                  <a:prstClr val="white"/>
                </a:solidFill>
                <a:latin typeface="NotoSansCJKkr-Regular" panose="020B0500000000000000" pitchFamily="34" charset="-127"/>
                <a:ea typeface="NotoSansCJKkr-Regular" panose="020B0500000000000000" pitchFamily="34" charset="-127"/>
                <a:hlinkClick r:id="rId5"/>
              </a:rPr>
              <a:t>스타일</a:t>
            </a:r>
            <a:r>
              <a:rPr lang="ko-KR" altLang="en-US" sz="1050" dirty="0">
                <a:solidFill>
                  <a:prstClr val="white"/>
                </a:solidFill>
                <a:latin typeface="NotoSansCJKkr-Regular" panose="020B0500000000000000" pitchFamily="34" charset="-127"/>
                <a:ea typeface="NotoSansCJKkr-Regular" panose="020B0500000000000000" pitchFamily="34" charset="-127"/>
              </a:rPr>
              <a:t> </a:t>
            </a:r>
            <a:endParaRPr lang="en-US" altLang="ko-KR" sz="1050" dirty="0">
              <a:solidFill>
                <a:prstClr val="white"/>
              </a:solidFill>
              <a:latin typeface="NotoSansCJKkr-Regular" panose="020B0500000000000000" pitchFamily="34" charset="-127"/>
              <a:ea typeface="NotoSansCJKkr-Regular" panose="020B0500000000000000" pitchFamily="34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050" dirty="0">
                <a:solidFill>
                  <a:prstClr val="white"/>
                </a:solidFill>
                <a:latin typeface="NotoSansCJKkr-Regular" panose="020B0500000000000000" pitchFamily="34" charset="-127"/>
                <a:ea typeface="NotoSansCJKkr-Regular" panose="020B0500000000000000" pitchFamily="34" charset="-127"/>
                <a:hlinkClick r:id="rId6"/>
              </a:rPr>
              <a:t>스타일</a:t>
            </a:r>
            <a:r>
              <a:rPr lang="en-US" altLang="ko-KR" sz="1050" dirty="0">
                <a:solidFill>
                  <a:prstClr val="white"/>
                </a:solidFill>
                <a:latin typeface="NotoSansCJKkr-Regular" panose="020B0500000000000000" pitchFamily="34" charset="-127"/>
                <a:ea typeface="NotoSansCJKkr-Regular" panose="020B0500000000000000" pitchFamily="34" charset="-127"/>
                <a:hlinkClick r:id="rId6"/>
              </a:rPr>
              <a:t>(</a:t>
            </a:r>
            <a:r>
              <a:rPr lang="ko-KR" altLang="en-US" sz="1050" dirty="0">
                <a:solidFill>
                  <a:prstClr val="white"/>
                </a:solidFill>
                <a:latin typeface="NotoSansCJKkr-Regular" panose="020B0500000000000000" pitchFamily="34" charset="-127"/>
                <a:ea typeface="NotoSansCJKkr-Regular" panose="020B0500000000000000" pitchFamily="34" charset="-127"/>
                <a:hlinkClick r:id="rId6"/>
              </a:rPr>
              <a:t>형태</a:t>
            </a:r>
            <a:r>
              <a:rPr lang="en-US" altLang="ko-KR" sz="1050" dirty="0">
                <a:solidFill>
                  <a:prstClr val="white"/>
                </a:solidFill>
                <a:latin typeface="NotoSansCJKkr-Regular" panose="020B0500000000000000" pitchFamily="34" charset="-127"/>
                <a:ea typeface="NotoSansCJKkr-Regular" panose="020B0500000000000000" pitchFamily="34" charset="-127"/>
                <a:hlinkClick r:id="rId6"/>
              </a:rPr>
              <a:t>)</a:t>
            </a:r>
            <a:endParaRPr lang="en-US" altLang="ko-KR" sz="1050" dirty="0">
              <a:solidFill>
                <a:prstClr val="white"/>
              </a:solidFill>
              <a:latin typeface="NotoSansCJKkr-Regular" panose="020B0500000000000000" pitchFamily="34" charset="-127"/>
              <a:ea typeface="NotoSansCJKkr-Regular" panose="020B0500000000000000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68803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A2B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직사각형 23">
            <a:extLst>
              <a:ext uri="{FF2B5EF4-FFF2-40B4-BE49-F238E27FC236}">
                <a16:creationId xmlns:a16="http://schemas.microsoft.com/office/drawing/2014/main" id="{FBD41BC9-AB44-4F79-BDB3-73AEAC2802FC}"/>
              </a:ext>
            </a:extLst>
          </p:cNvPr>
          <p:cNvSpPr/>
          <p:nvPr/>
        </p:nvSpPr>
        <p:spPr>
          <a:xfrm>
            <a:off x="0" y="-29461"/>
            <a:ext cx="12191999" cy="6680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2" latinLnBrk="0">
              <a:defRPr/>
            </a:pPr>
            <a:r>
              <a:rPr lang="en-US" altLang="ko-KR" sz="2400" b="1" kern="0" dirty="0">
                <a:solidFill>
                  <a:srgbClr val="E7E6E6">
                    <a:lumMod val="25000"/>
                  </a:srgbClr>
                </a:solidFill>
                <a:latin typeface="NotoSansMonoCJKkr-Bold" panose="020B0800000000000000" pitchFamily="34" charset="-127"/>
                <a:ea typeface="NotoSansMonoCJKkr-Bold" panose="020B0800000000000000" pitchFamily="34" charset="-127"/>
              </a:rPr>
              <a:t>Page.7 </a:t>
            </a:r>
            <a:r>
              <a:rPr lang="ko-KR" altLang="en-US" sz="2400" b="1" kern="0" dirty="0">
                <a:solidFill>
                  <a:srgbClr val="E7E6E6">
                    <a:lumMod val="25000"/>
                  </a:srgbClr>
                </a:solidFill>
                <a:latin typeface="NotoSansMonoCJKkr-Bold" panose="020B0800000000000000" pitchFamily="34" charset="-127"/>
                <a:ea typeface="NotoSansMonoCJKkr-Bold" panose="020B0800000000000000" pitchFamily="34" charset="-127"/>
              </a:rPr>
              <a:t>책 개별 페이지</a:t>
            </a:r>
            <a:r>
              <a:rPr lang="en-US" altLang="ko-KR" sz="2400" b="1" kern="0" dirty="0">
                <a:solidFill>
                  <a:srgbClr val="E7E6E6">
                    <a:lumMod val="25000"/>
                  </a:srgbClr>
                </a:solidFill>
                <a:latin typeface="NotoSansMonoCJKkr-Bold" panose="020B0800000000000000" pitchFamily="34" charset="-127"/>
                <a:ea typeface="NotoSansMonoCJKkr-Bold" panose="020B0800000000000000" pitchFamily="34" charset="-127"/>
              </a:rPr>
              <a:t>(detail.html)</a:t>
            </a:r>
            <a:endParaRPr lang="ko-KR" altLang="en-US" sz="6600" kern="0" dirty="0">
              <a:solidFill>
                <a:prstClr val="white">
                  <a:lumMod val="75000"/>
                </a:prstClr>
              </a:solidFill>
              <a:latin typeface="NotoSansMonoCJKkr-Bold" panose="020B0800000000000000" pitchFamily="34" charset="-127"/>
              <a:ea typeface="NotoSansMonoCJKkr-Bold" panose="020B0800000000000000" pitchFamily="34" charset="-127"/>
            </a:endParaRP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0AB15807-B4A3-4E75-AE28-34E83828F408}"/>
              </a:ext>
            </a:extLst>
          </p:cNvPr>
          <p:cNvSpPr/>
          <p:nvPr/>
        </p:nvSpPr>
        <p:spPr>
          <a:xfrm>
            <a:off x="186617" y="1151136"/>
            <a:ext cx="2604216" cy="4638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b="1" dirty="0" err="1">
                <a:solidFill>
                  <a:prstClr val="white"/>
                </a:solidFill>
                <a:latin typeface="NotoSansCJKkr-Regular" panose="020B0500000000000000" pitchFamily="34" charset="-127"/>
                <a:ea typeface="NotoSansCJKkr-Regular" panose="020B0500000000000000" pitchFamily="34" charset="-127"/>
              </a:rPr>
              <a:t>주요구현기능</a:t>
            </a:r>
            <a:endParaRPr lang="en-US" altLang="ko-KR" sz="1050" dirty="0">
              <a:solidFill>
                <a:prstClr val="white"/>
              </a:solidFill>
              <a:latin typeface="NotoSansCJKkr-Regular" panose="020B0500000000000000" pitchFamily="34" charset="-127"/>
              <a:ea typeface="NotoSansCJKkr-Regular" panose="020B0500000000000000" pitchFamily="34" charset="-127"/>
            </a:endParaRP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6619B76D-88E4-4A86-8AD4-902100A78466}"/>
              </a:ext>
            </a:extLst>
          </p:cNvPr>
          <p:cNvSpPr/>
          <p:nvPr/>
        </p:nvSpPr>
        <p:spPr>
          <a:xfrm>
            <a:off x="186617" y="1742637"/>
            <a:ext cx="2604216" cy="2248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lnSpc>
                <a:spcPct val="150000"/>
              </a:lnSpc>
              <a:buAutoNum type="arabicPeriod"/>
            </a:pPr>
            <a:endParaRPr lang="en-US" altLang="ko-KR" sz="1050" dirty="0">
              <a:solidFill>
                <a:prstClr val="white"/>
              </a:solidFill>
              <a:latin typeface="NotoSansCJKkr-Regular" panose="020B0500000000000000" pitchFamily="34" charset="-127"/>
              <a:ea typeface="NotoSansCJKkr-Regular" panose="020B0500000000000000" pitchFamily="34" charset="-127"/>
            </a:endParaRPr>
          </a:p>
          <a:p>
            <a:pPr marL="228600" indent="-228600">
              <a:lnSpc>
                <a:spcPct val="150000"/>
              </a:lnSpc>
              <a:buAutoNum type="arabicPeriod"/>
            </a:pPr>
            <a:r>
              <a:rPr lang="ko-KR" altLang="en-US" sz="1050" dirty="0">
                <a:solidFill>
                  <a:prstClr val="white"/>
                </a:solidFill>
                <a:latin typeface="NotoSansCJKkr-Regular" panose="020B0500000000000000" pitchFamily="34" charset="-127"/>
                <a:ea typeface="NotoSansCJKkr-Regular" panose="020B0500000000000000" pitchFamily="34" charset="-127"/>
              </a:rPr>
              <a:t>작가</a:t>
            </a:r>
            <a:r>
              <a:rPr lang="en-US" altLang="ko-KR" sz="1050" dirty="0">
                <a:solidFill>
                  <a:prstClr val="white"/>
                </a:solidFill>
                <a:latin typeface="NotoSansCJKkr-Regular" panose="020B0500000000000000" pitchFamily="34" charset="-127"/>
                <a:ea typeface="NotoSansCJKkr-Regular" panose="020B0500000000000000" pitchFamily="34" charset="-127"/>
              </a:rPr>
              <a:t>,</a:t>
            </a:r>
            <a:r>
              <a:rPr lang="ko-KR" altLang="en-US" sz="1050" dirty="0">
                <a:solidFill>
                  <a:prstClr val="white"/>
                </a:solidFill>
                <a:latin typeface="NotoSansCJKkr-Regular" panose="020B0500000000000000" pitchFamily="34" charset="-127"/>
                <a:ea typeface="NotoSansCJKkr-Regular" panose="020B0500000000000000" pitchFamily="34" charset="-127"/>
              </a:rPr>
              <a:t>조회수</a:t>
            </a:r>
            <a:r>
              <a:rPr lang="en-US" altLang="ko-KR" sz="1050" dirty="0">
                <a:solidFill>
                  <a:prstClr val="white"/>
                </a:solidFill>
                <a:latin typeface="NotoSansCJKkr-Regular" panose="020B0500000000000000" pitchFamily="34" charset="-127"/>
                <a:ea typeface="NotoSansCJKkr-Regular" panose="020B0500000000000000" pitchFamily="34" charset="-127"/>
              </a:rPr>
              <a:t>,</a:t>
            </a:r>
            <a:r>
              <a:rPr lang="ko-KR" altLang="en-US" sz="1050" dirty="0">
                <a:solidFill>
                  <a:prstClr val="white"/>
                </a:solidFill>
                <a:latin typeface="NotoSansCJKkr-Regular" panose="020B0500000000000000" pitchFamily="34" charset="-127"/>
                <a:ea typeface="NotoSansCJKkr-Regular" panose="020B0500000000000000" pitchFamily="34" charset="-127"/>
              </a:rPr>
              <a:t>태그 등의 다양한 작품 정보 표기</a:t>
            </a:r>
            <a:endParaRPr lang="en-US" altLang="ko-KR" sz="1050" dirty="0">
              <a:solidFill>
                <a:prstClr val="white"/>
              </a:solidFill>
              <a:latin typeface="NotoSansCJKkr-Regular" panose="020B0500000000000000" pitchFamily="34" charset="-127"/>
              <a:ea typeface="NotoSansCJKkr-Regular" panose="020B0500000000000000" pitchFamily="34" charset="-127"/>
            </a:endParaRPr>
          </a:p>
          <a:p>
            <a:pPr marL="228600" indent="-228600">
              <a:lnSpc>
                <a:spcPct val="150000"/>
              </a:lnSpc>
              <a:buAutoNum type="arabicPeriod"/>
            </a:pPr>
            <a:endParaRPr lang="en-US" altLang="ko-KR" sz="1050" dirty="0">
              <a:solidFill>
                <a:prstClr val="white"/>
              </a:solidFill>
              <a:latin typeface="NotoSansCJKkr-Regular" panose="020B0500000000000000" pitchFamily="34" charset="-127"/>
              <a:ea typeface="NotoSansCJKkr-Regular" panose="020B0500000000000000" pitchFamily="34" charset="-127"/>
            </a:endParaRPr>
          </a:p>
          <a:p>
            <a:pPr marL="228600" indent="-228600">
              <a:lnSpc>
                <a:spcPct val="150000"/>
              </a:lnSpc>
              <a:buAutoNum type="arabicPeriod"/>
            </a:pPr>
            <a:r>
              <a:rPr lang="ko-KR" altLang="en-US" sz="1050" dirty="0">
                <a:solidFill>
                  <a:prstClr val="white"/>
                </a:solidFill>
                <a:latin typeface="NotoSansCJKkr-Regular" panose="020B0500000000000000" pitchFamily="34" charset="-127"/>
                <a:ea typeface="NotoSansCJKkr-Regular" panose="020B0500000000000000" pitchFamily="34" charset="-127"/>
              </a:rPr>
              <a:t>태그 클릭을 통한 검색페이지 이동가능</a:t>
            </a:r>
            <a:endParaRPr lang="en-US" altLang="ko-KR" sz="1050" dirty="0">
              <a:solidFill>
                <a:prstClr val="white"/>
              </a:solidFill>
              <a:latin typeface="NotoSansCJKkr-Regular" panose="020B0500000000000000" pitchFamily="34" charset="-127"/>
              <a:ea typeface="NotoSansCJKkr-Regular" panose="020B0500000000000000" pitchFamily="34" charset="-127"/>
            </a:endParaRPr>
          </a:p>
          <a:p>
            <a:pPr marL="228600" indent="-228600">
              <a:lnSpc>
                <a:spcPct val="150000"/>
              </a:lnSpc>
              <a:buAutoNum type="arabicPeriod"/>
            </a:pPr>
            <a:endParaRPr lang="en-US" altLang="ko-KR" sz="1050" dirty="0">
              <a:solidFill>
                <a:prstClr val="white"/>
              </a:solidFill>
              <a:latin typeface="NotoSansCJKkr-Regular" panose="020B0500000000000000" pitchFamily="34" charset="-127"/>
              <a:ea typeface="NotoSansCJKkr-Regular" panose="020B0500000000000000" pitchFamily="34" charset="-127"/>
            </a:endParaRPr>
          </a:p>
          <a:p>
            <a:pPr marL="228600" indent="-228600">
              <a:lnSpc>
                <a:spcPct val="150000"/>
              </a:lnSpc>
              <a:buFontTx/>
              <a:buAutoNum type="arabicPeriod"/>
            </a:pPr>
            <a:r>
              <a:rPr lang="en-US" altLang="ko-KR" sz="1050" dirty="0">
                <a:solidFill>
                  <a:prstClr val="white"/>
                </a:solidFill>
                <a:latin typeface="NotoSansCJKkr-Regular" panose="020B0500000000000000" pitchFamily="34" charset="-127"/>
                <a:ea typeface="NotoSansCJKkr-Regular" panose="020B0500000000000000" pitchFamily="34" charset="-127"/>
              </a:rPr>
              <a:t>J-Query</a:t>
            </a:r>
            <a:r>
              <a:rPr lang="ko-KR" altLang="en-US" sz="1050" dirty="0">
                <a:solidFill>
                  <a:prstClr val="white"/>
                </a:solidFill>
                <a:latin typeface="NotoSansCJKkr-Regular" panose="020B0500000000000000" pitchFamily="34" charset="-127"/>
                <a:ea typeface="NotoSansCJKkr-Regular" panose="020B0500000000000000" pitchFamily="34" charset="-127"/>
              </a:rPr>
              <a:t>를 이용한 페이지가 넘어가지 않고 해당 화의 그래프가 표기되는 기능</a:t>
            </a:r>
            <a:br>
              <a:rPr lang="en-US" altLang="ko-KR" sz="1050" dirty="0">
                <a:solidFill>
                  <a:prstClr val="white"/>
                </a:solidFill>
                <a:latin typeface="NotoSansCJKkr-Regular" panose="020B0500000000000000" pitchFamily="34" charset="-127"/>
                <a:ea typeface="NotoSansCJKkr-Regular" panose="020B0500000000000000" pitchFamily="34" charset="-127"/>
              </a:rPr>
            </a:br>
            <a:endParaRPr lang="en-US" altLang="ko-KR" sz="1050" dirty="0">
              <a:solidFill>
                <a:prstClr val="white"/>
              </a:solidFill>
              <a:latin typeface="NotoSansCJKkr-Regular" panose="020B0500000000000000" pitchFamily="34" charset="-127"/>
              <a:ea typeface="NotoSansCJKkr-Regular" panose="020B0500000000000000" pitchFamily="34" charset="-127"/>
            </a:endParaRPr>
          </a:p>
        </p:txBody>
      </p:sp>
      <p:pic>
        <p:nvPicPr>
          <p:cNvPr id="3" name="그림 2" descr="텍스트이(가) 표시된 사진&#10;&#10;자동 생성된 설명">
            <a:extLst>
              <a:ext uri="{FF2B5EF4-FFF2-40B4-BE49-F238E27FC236}">
                <a16:creationId xmlns:a16="http://schemas.microsoft.com/office/drawing/2014/main" id="{95607048-CA70-474F-8001-B3E6CC605D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3259" y="638628"/>
            <a:ext cx="6898740" cy="6219372"/>
          </a:xfrm>
          <a:prstGeom prst="rect">
            <a:avLst/>
          </a:prstGeom>
        </p:spPr>
      </p:pic>
      <p:pic>
        <p:nvPicPr>
          <p:cNvPr id="6" name="그림 5" descr="텍스트이(가) 표시된 사진&#10;&#10;자동 생성된 설명">
            <a:extLst>
              <a:ext uri="{FF2B5EF4-FFF2-40B4-BE49-F238E27FC236}">
                <a16:creationId xmlns:a16="http://schemas.microsoft.com/office/drawing/2014/main" id="{11671710-FC61-4835-9FE7-E6BD87349C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467" y="655594"/>
            <a:ext cx="6740323" cy="6251598"/>
          </a:xfrm>
          <a:prstGeom prst="rect">
            <a:avLst/>
          </a:prstGeom>
        </p:spPr>
      </p:pic>
      <p:sp>
        <p:nvSpPr>
          <p:cNvPr id="13" name="직사각형 12">
            <a:extLst>
              <a:ext uri="{FF2B5EF4-FFF2-40B4-BE49-F238E27FC236}">
                <a16:creationId xmlns:a16="http://schemas.microsoft.com/office/drawing/2014/main" id="{29E1B935-5A9C-4760-9BB7-1777B80F3BB4}"/>
              </a:ext>
            </a:extLst>
          </p:cNvPr>
          <p:cNvSpPr/>
          <p:nvPr/>
        </p:nvSpPr>
        <p:spPr>
          <a:xfrm>
            <a:off x="265825" y="3990688"/>
            <a:ext cx="2604216" cy="309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050" dirty="0">
                <a:solidFill>
                  <a:prstClr val="white"/>
                </a:solidFill>
                <a:latin typeface="NotoSansCJKkr-Regular" panose="020B0500000000000000" pitchFamily="34" charset="-127"/>
                <a:ea typeface="NotoSansCJKkr-Regular" panose="020B0500000000000000" pitchFamily="34" charset="-127"/>
                <a:hlinkClick r:id="rId4"/>
              </a:rPr>
              <a:t>소스코드</a:t>
            </a:r>
            <a:endParaRPr lang="en-US" altLang="ko-KR" sz="1050" dirty="0">
              <a:solidFill>
                <a:prstClr val="white"/>
              </a:solidFill>
              <a:latin typeface="NotoSansCJKkr-Regular" panose="020B0500000000000000" pitchFamily="34" charset="-127"/>
              <a:ea typeface="NotoSansCJKkr-Regular" panose="020B0500000000000000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54939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32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1312</TotalTime>
  <Words>498</Words>
  <Application>Microsoft Office PowerPoint</Application>
  <PresentationFormat>와이드스크린</PresentationFormat>
  <Paragraphs>130</Paragraphs>
  <Slides>15</Slides>
  <Notes>0</Notes>
  <HiddenSlides>0</HiddenSlides>
  <MMClips>1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15</vt:i4>
      </vt:variant>
    </vt:vector>
  </HeadingPairs>
  <TitlesOfParts>
    <vt:vector size="21" baseType="lpstr">
      <vt:lpstr>NotoSansCJKkr-Regular</vt:lpstr>
      <vt:lpstr>NotoSansMonoCJKkr-Bold</vt:lpstr>
      <vt:lpstr>맑은 고딕</vt:lpstr>
      <vt:lpstr>야놀자 야체 B</vt:lpstr>
      <vt:lpstr>Arial</vt:lpstr>
      <vt:lpstr>32_Office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조현석</dc:creator>
  <cp:lastModifiedBy>astae12@gmail.com</cp:lastModifiedBy>
  <cp:revision>28</cp:revision>
  <dcterms:created xsi:type="dcterms:W3CDTF">2021-04-21T15:11:39Z</dcterms:created>
  <dcterms:modified xsi:type="dcterms:W3CDTF">2021-06-09T18:28:17Z</dcterms:modified>
</cp:coreProperties>
</file>