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27"/>
  </p:notesMasterIdLst>
  <p:sldIdLst>
    <p:sldId id="424" r:id="rId2"/>
    <p:sldId id="416" r:id="rId3"/>
    <p:sldId id="556" r:id="rId4"/>
    <p:sldId id="426" r:id="rId5"/>
    <p:sldId id="538" r:id="rId6"/>
    <p:sldId id="427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3" r:id="rId22"/>
    <p:sldId id="554" r:id="rId23"/>
    <p:sldId id="555" r:id="rId24"/>
    <p:sldId id="469" r:id="rId25"/>
    <p:sldId id="473" r:id="rId26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166"/>
    <a:srgbClr val="7BA0B9"/>
    <a:srgbClr val="95D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E6FAA7-8B6F-455D-8B0F-DDB6CAA90DFC}" v="91" dt="2021-03-11T03:04:40.391"/>
  </p1510:revLst>
</p1510:revInfo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474" autoAdjust="0"/>
  </p:normalViewPr>
  <p:slideViewPr>
    <p:cSldViewPr snapToGrid="0">
      <p:cViewPr varScale="1">
        <p:scale>
          <a:sx n="71" d="100"/>
          <a:sy n="71" d="100"/>
        </p:scale>
        <p:origin x="444" y="60"/>
      </p:cViewPr>
      <p:guideLst/>
    </p:cSldViewPr>
  </p:slideViewPr>
  <p:outlineViewPr>
    <p:cViewPr>
      <p:scale>
        <a:sx n="33" d="100"/>
        <a:sy n="33" d="100"/>
      </p:scale>
      <p:origin x="0" y="-162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BB094515-097B-4C79-B6F6-8A4A5F30A990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AA9CE7D2-B6CA-496C-BF7D-08A5AD3EE13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72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884467"/>
            <a:ext cx="9144000" cy="1995323"/>
          </a:xfrm>
          <a:solidFill>
            <a:srgbClr val="0060A9">
              <a:alpha val="15000"/>
            </a:srgbClr>
          </a:solidFill>
        </p:spPr>
        <p:txBody>
          <a:bodyPr vert="horz" lIns="91440" tIns="396000" rIns="91440" bIns="45720" rtlCol="0" anchor="ctr">
            <a:noAutofit/>
          </a:bodyPr>
          <a:lstStyle>
            <a:lvl1pPr algn="ctr">
              <a:defRPr lang="en-US" sz="4400" b="1" spc="-75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marL="0" lvl="0" algn="ctr" defTabSz="914377">
              <a:lnSpc>
                <a:spcPct val="125000"/>
              </a:lnSpc>
            </a:pPr>
            <a:r>
              <a:rPr lang="ko-KR" altLang="en-US" dirty="0"/>
              <a:t>마스터 제목 스타일 편집</a:t>
            </a:r>
            <a:br>
              <a:rPr lang="en-US" altLang="ko-KR" dirty="0"/>
            </a:br>
            <a:r>
              <a:rPr lang="ko-KR" altLang="en-US" dirty="0" err="1"/>
              <a:t>ㅁㄴㅇ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" y="2042763"/>
            <a:ext cx="9127998" cy="313932"/>
          </a:xfrm>
        </p:spPr>
        <p:txBody>
          <a:bodyPr wrap="square">
            <a:spAutoFit/>
          </a:bodyPr>
          <a:lstStyle>
            <a:lvl1pPr marL="0" indent="0" algn="ctr">
              <a:buNone/>
              <a:defRPr lang="en-US" sz="1600" dirty="0">
                <a:solidFill>
                  <a:srgbClr val="00479D"/>
                </a:solidFill>
                <a:latin typeface="나눔명조" panose="02020603020101020101" pitchFamily="18" charset="-127"/>
                <a:ea typeface="나눔명조" panose="02020603020101020101" pitchFamily="18" charset="-127"/>
              </a:defRPr>
            </a:lvl1pPr>
          </a:lstStyle>
          <a:p>
            <a:pPr marL="0" lvl="0" algn="ctr" defTabSz="457200" latinLnBrk="0"/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9B36-1071-4C8F-B985-745652B1FB25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121" y="372869"/>
            <a:ext cx="2336930" cy="71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3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 flipH="1">
            <a:off x="3" y="0"/>
            <a:ext cx="9143998" cy="1119502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0326" y="6281722"/>
            <a:ext cx="1401993" cy="42615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64" y="138187"/>
            <a:ext cx="843165" cy="836512"/>
          </a:xfrm>
          <a:prstGeom prst="rect">
            <a:avLst/>
          </a:prstGeom>
        </p:spPr>
      </p:pic>
      <p:sp>
        <p:nvSpPr>
          <p:cNvPr id="1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575706" y="162384"/>
            <a:ext cx="458807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  <a:latin typeface="나눔명조" panose="02020603020101020101" pitchFamily="18" charset="-127"/>
                <a:ea typeface="나눔명조" panose="02020603020101020101" pitchFamily="18" charset="-127"/>
                <a:cs typeface="Times New Roman" panose="02020603050405020304" pitchFamily="18" charset="0"/>
              </a:defRPr>
            </a:lvl1pPr>
          </a:lstStyle>
          <a:p>
            <a:fld id="{C7C1D53F-3DE6-40A9-89A7-02F577E75D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1082890" y="53207"/>
            <a:ext cx="7435132" cy="100647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2800" b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7" name="내용 개체 틀 2"/>
          <p:cNvSpPr>
            <a:spLocks noGrp="1"/>
          </p:cNvSpPr>
          <p:nvPr>
            <p:ph idx="1"/>
          </p:nvPr>
        </p:nvSpPr>
        <p:spPr>
          <a:xfrm>
            <a:off x="230742" y="1384419"/>
            <a:ext cx="8684663" cy="48973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20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514325" indent="-171442">
              <a:lnSpc>
                <a:spcPct val="100000"/>
              </a:lnSpc>
              <a:spcAft>
                <a:spcPts val="450"/>
              </a:spcAft>
              <a:buFont typeface="나눔고딕" panose="020D0604000000000000" pitchFamily="50" charset="-127"/>
              <a:buChar char="⁻"/>
              <a:defRPr sz="1600">
                <a:latin typeface="나눔고딕" panose="020D0604000000000000" pitchFamily="50" charset="-127"/>
                <a:ea typeface="나눔고딕" panose="020D0604000000000000" pitchFamily="50" charset="-127"/>
              </a:defRPr>
            </a:lvl2pPr>
            <a:lvl3pPr marL="717550" indent="-142875">
              <a:lnSpc>
                <a:spcPct val="100000"/>
              </a:lnSpc>
              <a:spcAft>
                <a:spcPts val="450"/>
              </a:spcAft>
              <a:tabLst>
                <a:tab pos="896938" algn="l"/>
              </a:tabLst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3pPr>
            <a:lvl4pPr marL="982663" indent="-169863" defTabSz="982663">
              <a:lnSpc>
                <a:spcPct val="100000"/>
              </a:lnSpc>
              <a:spcAft>
                <a:spcPts val="450"/>
              </a:spcAft>
              <a:buFont typeface="나눔고딕" panose="020D0604000000000000" pitchFamily="50" charset="-127"/>
              <a:buChar char="⁻"/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 marL="1162050" indent="-134938">
              <a:lnSpc>
                <a:spcPct val="100000"/>
              </a:lnSpc>
              <a:spcAft>
                <a:spcPts val="450"/>
              </a:spcAft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82600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>
            <a:off x="8" y="0"/>
            <a:ext cx="1719329" cy="6858000"/>
          </a:xfrm>
          <a:prstGeom prst="rect">
            <a:avLst/>
          </a:prstGeom>
          <a:solidFill>
            <a:srgbClr val="1B2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/>
          <p:cNvSpPr/>
          <p:nvPr userDrawn="1"/>
        </p:nvSpPr>
        <p:spPr>
          <a:xfrm>
            <a:off x="1719328" y="0"/>
            <a:ext cx="7424672" cy="11195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5400" dir="5400000" algn="t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20" y="6149820"/>
            <a:ext cx="1334156" cy="546426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5684" y="290572"/>
            <a:ext cx="807975" cy="801600"/>
          </a:xfrm>
          <a:prstGeom prst="rect">
            <a:avLst/>
          </a:prstGeom>
        </p:spPr>
      </p:pic>
      <p:sp>
        <p:nvSpPr>
          <p:cNvPr id="1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26981" y="162386"/>
            <a:ext cx="407528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  <a:cs typeface="Times New Roman" panose="02020603050405020304" pitchFamily="18" charset="0"/>
              </a:defRPr>
            </a:lvl1pPr>
          </a:lstStyle>
          <a:p>
            <a:fld id="{C7C1D53F-3DE6-40A9-89A7-02F577E75D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1935622" y="53207"/>
            <a:ext cx="6579728" cy="1006472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2100" b="1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" name="내용 개체 틀 2"/>
          <p:cNvSpPr>
            <a:spLocks noGrp="1"/>
          </p:cNvSpPr>
          <p:nvPr>
            <p:ph idx="1"/>
          </p:nvPr>
        </p:nvSpPr>
        <p:spPr>
          <a:xfrm>
            <a:off x="1935622" y="1384419"/>
            <a:ext cx="6979778" cy="5170205"/>
          </a:xfrm>
          <a:prstGeom prst="rect">
            <a:avLst/>
          </a:prstGeom>
        </p:spPr>
        <p:txBody>
          <a:bodyPr/>
          <a:lstStyle>
            <a:lvl1pPr>
              <a:spcAft>
                <a:spcPts val="450"/>
              </a:spcAft>
              <a:defRPr sz="18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514313" indent="-171438">
              <a:spcAft>
                <a:spcPts val="450"/>
              </a:spcAft>
              <a:buFont typeface="나눔고딕" panose="020D0604000000000000" pitchFamily="50" charset="-127"/>
              <a:buChar char="⁻"/>
              <a:defRPr sz="1500">
                <a:latin typeface="나눔고딕" panose="020D0604000000000000" pitchFamily="50" charset="-127"/>
                <a:ea typeface="나눔고딕" panose="020D0604000000000000" pitchFamily="50" charset="-127"/>
              </a:defRPr>
            </a:lvl2pPr>
            <a:lvl3pPr>
              <a:spcAft>
                <a:spcPts val="450"/>
              </a:spcAft>
              <a:defRPr sz="1350">
                <a:latin typeface="나눔고딕" panose="020D0604000000000000" pitchFamily="50" charset="-127"/>
                <a:ea typeface="나눔고딕" panose="020D0604000000000000" pitchFamily="50" charset="-127"/>
              </a:defRPr>
            </a:lvl3pPr>
            <a:lvl4pPr marL="1200060" indent="-171438">
              <a:spcAft>
                <a:spcPts val="450"/>
              </a:spcAft>
              <a:buFont typeface="나눔고딕" panose="020D0604000000000000" pitchFamily="50" charset="-127"/>
              <a:buChar char="⁻"/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>
              <a:spcAft>
                <a:spcPts val="450"/>
              </a:spcAft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06521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 flipH="1">
            <a:off x="3" y="0"/>
            <a:ext cx="9143998" cy="1104900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1082889" y="138188"/>
            <a:ext cx="7832515" cy="92149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2800" b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64" y="138187"/>
            <a:ext cx="843165" cy="836512"/>
          </a:xfrm>
          <a:prstGeom prst="rect">
            <a:avLst/>
          </a:prstGeom>
        </p:spPr>
      </p:pic>
      <p:sp>
        <p:nvSpPr>
          <p:cNvPr id="1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135332" y="6476214"/>
            <a:ext cx="780073" cy="170633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  <a:cs typeface="Times New Roman" panose="02020603050405020304" pitchFamily="18" charset="0"/>
              </a:defRPr>
            </a:lvl1pPr>
          </a:lstStyle>
          <a:p>
            <a:fld id="{C7C1D53F-3DE6-40A9-89A7-02F577E75D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7" name="내용 개체 틀 2"/>
          <p:cNvSpPr>
            <a:spLocks noGrp="1"/>
          </p:cNvSpPr>
          <p:nvPr>
            <p:ph idx="1"/>
          </p:nvPr>
        </p:nvSpPr>
        <p:spPr>
          <a:xfrm>
            <a:off x="230742" y="1384419"/>
            <a:ext cx="8684663" cy="509179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20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514325" indent="-171442">
              <a:lnSpc>
                <a:spcPct val="100000"/>
              </a:lnSpc>
              <a:spcAft>
                <a:spcPts val="450"/>
              </a:spcAft>
              <a:buFont typeface="나눔고딕" panose="020D0604000000000000" pitchFamily="50" charset="-127"/>
              <a:buChar char="⁻"/>
              <a:defRPr sz="1600">
                <a:latin typeface="나눔고딕" panose="020D0604000000000000" pitchFamily="50" charset="-127"/>
                <a:ea typeface="나눔고딕" panose="020D0604000000000000" pitchFamily="50" charset="-127"/>
              </a:defRPr>
            </a:lvl2pPr>
            <a:lvl3pPr marL="717550" indent="-142875">
              <a:lnSpc>
                <a:spcPct val="100000"/>
              </a:lnSpc>
              <a:spcAft>
                <a:spcPts val="450"/>
              </a:spcAft>
              <a:tabLst>
                <a:tab pos="896938" algn="l"/>
              </a:tabLst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3pPr>
            <a:lvl4pPr marL="982663" indent="-169863" defTabSz="982663">
              <a:lnSpc>
                <a:spcPct val="100000"/>
              </a:lnSpc>
              <a:spcAft>
                <a:spcPts val="450"/>
              </a:spcAft>
              <a:buFont typeface="나눔고딕" panose="020D0604000000000000" pitchFamily="50" charset="-127"/>
              <a:buChar char="⁻"/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 marL="1162050" indent="-134938">
              <a:lnSpc>
                <a:spcPct val="100000"/>
              </a:lnSpc>
              <a:spcAft>
                <a:spcPts val="450"/>
              </a:spcAft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0"/>
          </p:nvPr>
        </p:nvSpPr>
        <p:spPr>
          <a:xfrm>
            <a:off x="1082889" y="117979"/>
            <a:ext cx="7832515" cy="253339"/>
          </a:xfrm>
        </p:spPr>
        <p:txBody>
          <a:bodyPr>
            <a:noAutofit/>
          </a:bodyPr>
          <a:lstStyle>
            <a:lvl1pPr marL="0" indent="0" algn="r">
              <a:buNone/>
              <a:defRPr lang="ko-KR" altLang="en-US" sz="1600" b="1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1pPr>
            <a:lvl2pPr>
              <a:defRPr lang="ko-KR" altLang="en-US" sz="1400" b="1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2pPr>
            <a:lvl3pPr>
              <a:defRPr lang="ko-KR" altLang="en-US" sz="1400" b="1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3pPr>
            <a:lvl4pPr>
              <a:defRPr lang="ko-KR" altLang="en-US" sz="1400" b="1" kern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4pPr>
            <a:lvl5pPr>
              <a:defRPr lang="ko-KR" altLang="en-US" sz="1400" b="1" kern="1200" dirty="0">
                <a:solidFill>
                  <a:schemeClr val="accent5">
                    <a:lumMod val="40000"/>
                    <a:lumOff val="6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01261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C4E0A84C-CE84-4112-AD57-57C6C225FFE0}"/>
              </a:ext>
            </a:extLst>
          </p:cNvPr>
          <p:cNvSpPr/>
          <p:nvPr userDrawn="1"/>
        </p:nvSpPr>
        <p:spPr>
          <a:xfrm flipH="1">
            <a:off x="0" y="6694146"/>
            <a:ext cx="9143998" cy="139789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601D0EE-F8CB-4655-BA76-8771841A3DEE}"/>
              </a:ext>
            </a:extLst>
          </p:cNvPr>
          <p:cNvSpPr/>
          <p:nvPr userDrawn="1"/>
        </p:nvSpPr>
        <p:spPr>
          <a:xfrm flipH="1">
            <a:off x="26996" y="2420889"/>
            <a:ext cx="9143998" cy="1616432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Rectangle 107">
            <a:extLst>
              <a:ext uri="{FF2B5EF4-FFF2-40B4-BE49-F238E27FC236}">
                <a16:creationId xmlns:a16="http://schemas.microsoft.com/office/drawing/2014/main" id="{AA86AA17-FBBB-432F-935B-6DD22382F5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31010" y="6456575"/>
            <a:ext cx="8763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defRPr/>
            </a:pPr>
            <a:fld id="{38046538-2D86-4F38-B429-7D999D51F312}" type="slidenum">
              <a:rPr kumimoji="0" lang="en-US" altLang="ko-KR" sz="1200" b="1" smtClean="0">
                <a:solidFill>
                  <a:srgbClr val="262626"/>
                </a:solidFill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kumimoji="0" lang="en-US" altLang="ko-KR" sz="800" dirty="0">
                <a:solidFill>
                  <a:srgbClr val="262626"/>
                </a:solidFill>
                <a:ea typeface="맑은 고딕" pitchFamily="50" charset="-127"/>
              </a:rPr>
              <a:t>/23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12F5DF0D-BA30-424B-93BE-2F0123905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275" y="2789382"/>
            <a:ext cx="7894311" cy="926634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>
                    <a:lumMod val="9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8837C9F-E7DD-4E61-852D-B80D1DCE00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64" y="100443"/>
            <a:ext cx="758441" cy="752457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2D87026-AE7C-4A81-B8B1-EF2574151A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13189" y="6386783"/>
            <a:ext cx="997335" cy="30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82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63642D1-2AD9-48F2-AD6B-0DED87A9D5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31640" y="1049926"/>
            <a:ext cx="3178696" cy="3153616"/>
          </a:xfrm>
          <a:prstGeom prst="rect">
            <a:avLst/>
          </a:prstGeom>
        </p:spPr>
      </p:pic>
      <p:sp>
        <p:nvSpPr>
          <p:cNvPr id="4" name="AutoShape 2" descr="화이팅 &gt; 짤투데이">
            <a:extLst>
              <a:ext uri="{FF2B5EF4-FFF2-40B4-BE49-F238E27FC236}">
                <a16:creationId xmlns:a16="http://schemas.microsoft.com/office/drawing/2014/main" id="{354893E8-7D94-482A-94C6-C75920D79A9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AutoShape 4" descr="파이팅봇 (@fighting_bot_) | Twitter">
            <a:extLst>
              <a:ext uri="{FF2B5EF4-FFF2-40B4-BE49-F238E27FC236}">
                <a16:creationId xmlns:a16="http://schemas.microsoft.com/office/drawing/2014/main" id="{3C376AD7-1FF9-4FF3-85AA-574E57CBB74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1521BD3-0A8B-4E84-8C8B-C51997D5D2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56" l="4000" r="97333">
                        <a14:foregroundMark x1="64000" y1="33333" x2="70834" y2="31856"/>
                        <a14:foregroundMark x1="80824" y1="28773" x2="81130" y2="27964"/>
                        <a14:foregroundMark x1="42334" y1="860" x2="41128" y2="788"/>
                        <a14:foregroundMark x1="29608" y1="14874" x2="29778" y2="16444"/>
                        <a14:foregroundMark x1="31147" y1="17676" x2="43111" y2="28444"/>
                        <a14:foregroundMark x1="29778" y1="16444" x2="29954" y2="16603"/>
                        <a14:foregroundMark x1="43111" y1="28444" x2="65778" y2="33778"/>
                        <a14:foregroundMark x1="72930" y1="67772" x2="70799" y2="69128"/>
                        <a14:foregroundMark x1="68756" y1="69035" x2="55111" y2="59111"/>
                        <a14:foregroundMark x1="55111" y1="59111" x2="61778" y2="42222"/>
                        <a14:foregroundMark x1="61778" y1="42222" x2="70617" y2="32676"/>
                        <a14:foregroundMark x1="87627" y1="80889" x2="88256" y2="81865"/>
                        <a14:foregroundMark x1="85531" y1="96000" x2="80000" y2="99111"/>
                        <a14:foregroundMark x1="80000" y1="99111" x2="4444" y2="99556"/>
                        <a14:foregroundMark x1="4444" y1="99556" x2="4399" y2="97778"/>
                        <a14:foregroundMark x1="81333" y1="80889" x2="81333" y2="92444"/>
                        <a14:foregroundMark x1="81333" y1="77584" x2="81333" y2="78222"/>
                        <a14:foregroundMark x1="81333" y1="92444" x2="59111" y2="94667"/>
                        <a14:foregroundMark x1="59111" y1="94667" x2="52444" y2="79556"/>
                        <a14:foregroundMark x1="52444" y1="79556" x2="79104" y2="75747"/>
                        <a14:foregroundMark x1="64000" y1="90667" x2="42667" y2="99556"/>
                        <a14:foregroundMark x1="42667" y1="99556" x2="70667" y2="92889"/>
                        <a14:foregroundMark x1="25347" y1="14222" x2="24655" y2="15276"/>
                        <a14:foregroundMark x1="25405" y1="14133" x2="25347" y2="14222"/>
                        <a14:foregroundMark x1="21293" y1="51056" x2="26222" y2="43556"/>
                        <a14:foregroundMark x1="26222" y1="43556" x2="22865" y2="35163"/>
                        <a14:backgroundMark x1="62667" y1="1333" x2="74667" y2="12889"/>
                        <a14:backgroundMark x1="74667" y1="12889" x2="79556" y2="28444"/>
                        <a14:backgroundMark x1="79556" y1="28444" x2="75556" y2="43556"/>
                        <a14:backgroundMark x1="75556" y1="43556" x2="76444" y2="60000"/>
                        <a14:backgroundMark x1="76444" y1="60000" x2="87111" y2="73778"/>
                        <a14:backgroundMark x1="85778" y1="36000" x2="91556" y2="52000"/>
                        <a14:backgroundMark x1="91556" y1="52000" x2="89778" y2="58222"/>
                        <a14:backgroundMark x1="84000" y1="9333" x2="87556" y2="19111"/>
                        <a14:backgroundMark x1="80444" y1="9333" x2="81778" y2="10667"/>
                        <a14:backgroundMark x1="80889" y1="32000" x2="81333" y2="24444"/>
                        <a14:backgroundMark x1="84444" y1="59556" x2="87111" y2="57778"/>
                        <a14:backgroundMark x1="93778" y1="86222" x2="99556" y2="98667"/>
                        <a14:backgroundMark x1="88444" y1="81778" x2="90667" y2="86222"/>
                        <a14:backgroundMark x1="84889" y1="74667" x2="72889" y2="63556"/>
                        <a14:backgroundMark x1="72889" y1="63556" x2="74667" y2="64000"/>
                        <a14:backgroundMark x1="81778" y1="8889" x2="77778" y2="8000"/>
                        <a14:backgroundMark x1="91111" y1="89333" x2="91111" y2="88444"/>
                        <a14:backgroundMark x1="90222" y1="87111" x2="90222" y2="87111"/>
                        <a14:backgroundMark x1="87111" y1="80889" x2="87111" y2="80889"/>
                        <a14:backgroundMark x1="90222" y1="92000" x2="90222" y2="92000"/>
                        <a14:backgroundMark x1="90667" y1="96000" x2="90667" y2="96000"/>
                        <a14:backgroundMark x1="92444" y1="97333" x2="92444" y2="97333"/>
                        <a14:backgroundMark x1="91556" y1="92444" x2="91556" y2="96000"/>
                        <a14:backgroundMark x1="88000" y1="78222" x2="88000" y2="80889"/>
                        <a14:backgroundMark x1="91111" y1="85333" x2="91556" y2="90222"/>
                        <a14:backgroundMark x1="31556" y1="2667" x2="22222" y2="11556"/>
                        <a14:backgroundMark x1="24000" y1="15111" x2="19111" y2="34222"/>
                        <a14:backgroundMark x1="15111" y1="34222" x2="13333" y2="55556"/>
                        <a14:backgroundMark x1="14667" y1="32444" x2="14667" y2="37778"/>
                        <a14:backgroundMark x1="15556" y1="52000" x2="16889" y2="63556"/>
                        <a14:backgroundMark x1="18222" y1="57778" x2="19556" y2="65333"/>
                        <a14:backgroundMark x1="17333" y1="67556" x2="8889" y2="75556"/>
                        <a14:backgroundMark x1="18222" y1="66667" x2="12889" y2="69333"/>
                        <a14:backgroundMark x1="9778" y1="77778" x2="2222" y2="87111"/>
                        <a14:backgroundMark x1="8444" y1="75111" x2="5778" y2="80000"/>
                        <a14:backgroundMark x1="6222" y1="84889" x2="2667" y2="94667"/>
                        <a14:backgroundMark x1="3556" y1="91111" x2="3556" y2="97778"/>
                        <a14:backgroundMark x1="28889" y1="9333" x2="35111" y2="1778"/>
                        <a14:backgroundMark x1="28000" y1="1778" x2="41333" y2="444"/>
                        <a14:backgroundMark x1="31556" y1="2222" x2="25333" y2="889"/>
                        <a14:backgroundMark x1="24444" y1="17778" x2="25778" y2="13333"/>
                        <a14:backgroundMark x1="25333" y1="14222" x2="25333" y2="14222"/>
                        <a14:backgroundMark x1="30667" y1="9778" x2="30667" y2="9778"/>
                        <a14:backgroundMark x1="60444" y1="1778" x2="60444" y2="1778"/>
                        <a14:backgroundMark x1="61333" y1="2222" x2="61333" y2="2222"/>
                        <a14:backgroundMark x1="62667" y1="2222" x2="62667" y2="2222"/>
                        <a14:backgroundMark x1="27556" y1="13333" x2="28000" y2="13333"/>
                        <a14:backgroundMark x1="41333" y1="1778" x2="41333" y2="1778"/>
                        <a14:backgroundMark x1="41778" y1="1778" x2="58222" y2="444"/>
                        <a14:backgroundMark x1="58222" y1="444" x2="63556" y2="2222"/>
                        <a14:backgroundMark x1="41333" y1="1333" x2="41333" y2="1333"/>
                        <a14:backgroundMark x1="42667" y1="1333" x2="42667" y2="1333"/>
                        <a14:backgroundMark x1="42667" y1="889" x2="42667" y2="889"/>
                        <a14:backgroundMark x1="38667" y1="889" x2="38667" y2="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211960" y="774470"/>
            <a:ext cx="3464768" cy="34647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F652E3-BC21-454B-8BD9-B84B6F1E70B1}"/>
              </a:ext>
            </a:extLst>
          </p:cNvPr>
          <p:cNvSpPr txBox="1"/>
          <p:nvPr userDrawn="1"/>
        </p:nvSpPr>
        <p:spPr>
          <a:xfrm>
            <a:off x="1425116" y="4708980"/>
            <a:ext cx="65985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4000" dirty="0"/>
              <a:t>수고하셨습니다</a:t>
            </a:r>
            <a:r>
              <a:rPr lang="en-US" altLang="ko-KR" sz="4000" dirty="0"/>
              <a:t> ..^^..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7538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48E03E7-2F76-4584-B255-E5A493C7CE2D}"/>
              </a:ext>
            </a:extLst>
          </p:cNvPr>
          <p:cNvSpPr/>
          <p:nvPr userDrawn="1"/>
        </p:nvSpPr>
        <p:spPr>
          <a:xfrm flipH="1">
            <a:off x="0" y="6694146"/>
            <a:ext cx="9143998" cy="139789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9A565C9-71E0-4B02-AF74-03AE114B4D47}"/>
              </a:ext>
            </a:extLst>
          </p:cNvPr>
          <p:cNvSpPr/>
          <p:nvPr userDrawn="1"/>
        </p:nvSpPr>
        <p:spPr>
          <a:xfrm flipH="1">
            <a:off x="26996" y="2708920"/>
            <a:ext cx="9143998" cy="1040370"/>
          </a:xfrm>
          <a:prstGeom prst="rect">
            <a:avLst/>
          </a:prstGeom>
          <a:solidFill>
            <a:srgbClr val="1B204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Rectangle 107">
            <a:extLst>
              <a:ext uri="{FF2B5EF4-FFF2-40B4-BE49-F238E27FC236}">
                <a16:creationId xmlns:a16="http://schemas.microsoft.com/office/drawing/2014/main" id="{578D778A-FF97-4A7D-B009-9542D57590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31010" y="6456575"/>
            <a:ext cx="8763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/>
          <a:lstStyle/>
          <a:p>
            <a:pPr algn="ctr">
              <a:defRPr/>
            </a:pPr>
            <a:fld id="{38046538-2D86-4F38-B429-7D999D51F312}" type="slidenum">
              <a:rPr kumimoji="0" lang="en-US" altLang="ko-KR" sz="1200" b="1" smtClean="0">
                <a:solidFill>
                  <a:srgbClr val="262626"/>
                </a:solidFill>
                <a:ea typeface="맑은 고딕" pitchFamily="50" charset="-127"/>
              </a:rPr>
              <a:pPr algn="ctr">
                <a:defRPr/>
              </a:pPr>
              <a:t>‹#›</a:t>
            </a:fld>
            <a:endParaRPr kumimoji="0" lang="en-US" altLang="ko-KR" sz="800" dirty="0">
              <a:solidFill>
                <a:srgbClr val="262626"/>
              </a:solidFill>
              <a:ea typeface="맑은 고딕" pitchFamily="50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673B1E3C-EF92-414C-B45E-B61C1663D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275" y="2995673"/>
            <a:ext cx="7894311" cy="514052"/>
          </a:xfrm>
        </p:spPr>
        <p:txBody>
          <a:bodyPr>
            <a:noAutofit/>
          </a:bodyPr>
          <a:lstStyle>
            <a:lvl1pPr algn="ctr">
              <a:defRPr sz="40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8D82787-7A01-4C81-894A-86F63A8F30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64" y="100443"/>
            <a:ext cx="758441" cy="752457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1E2A338-2066-41E3-BE19-13F9178722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13189" y="6386783"/>
            <a:ext cx="997335" cy="30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25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9B36-1071-4C8F-B985-745652B1FB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411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  <p:sldLayoutId id="2147483650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o-KR" altLang="en-US" dirty="0"/>
              <a:t>유니티</a:t>
            </a:r>
            <a:r>
              <a:rPr lang="en-US" altLang="ko-KR" dirty="0"/>
              <a:t>(Unity)</a:t>
            </a:r>
            <a:r>
              <a:rPr lang="ko-KR" altLang="en-US" dirty="0"/>
              <a:t>를 이용한 게임 개발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3676073" y="4910203"/>
            <a:ext cx="5142852" cy="1670749"/>
          </a:xfrm>
          <a:prstGeom prst="rect">
            <a:avLst/>
          </a:prstGeom>
        </p:spPr>
        <p:txBody>
          <a:bodyPr vert="horz" wrap="square" lIns="68580" tIns="34290" rIns="68580" bIns="34290" rtlCol="0">
            <a:noAutofit/>
          </a:bodyPr>
          <a:lstStyle>
            <a:lvl1pPr marL="0" indent="0" algn="l" defTabSz="914354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dirty="0">
                <a:solidFill>
                  <a:srgbClr val="00479D"/>
                </a:solidFill>
                <a:latin typeface="나눔명조" panose="02020603020101020101" pitchFamily="18" charset="-127"/>
                <a:ea typeface="나눔명조" panose="02020603020101020101" pitchFamily="18" charset="-127"/>
                <a:cs typeface="+mn-cs"/>
              </a:defRPr>
            </a:lvl1pPr>
            <a:lvl2pPr marL="685766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2000" b="1" dirty="0" err="1">
                <a:solidFill>
                  <a:schemeClr val="tx1"/>
                </a:solidFill>
              </a:rPr>
              <a:t>인공지능소프트웨어전공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pPr algn="r"/>
            <a:r>
              <a:rPr lang="ko-KR" altLang="en-US" sz="2000" b="1" dirty="0" err="1">
                <a:solidFill>
                  <a:schemeClr val="tx1"/>
                </a:solidFill>
              </a:rPr>
              <a:t>팀명</a:t>
            </a:r>
            <a:r>
              <a:rPr lang="ko-KR" altLang="en-US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>
                <a:solidFill>
                  <a:schemeClr val="tx1"/>
                </a:solidFill>
              </a:rPr>
              <a:t>: </a:t>
            </a:r>
            <a:r>
              <a:rPr lang="ko-KR" altLang="en-US" sz="2000" b="1" dirty="0">
                <a:solidFill>
                  <a:schemeClr val="tx1"/>
                </a:solidFill>
              </a:rPr>
              <a:t>오브젝트 눌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pPr algn="r"/>
            <a:r>
              <a:rPr lang="ko-KR" altLang="en-US" sz="2000" b="1" dirty="0">
                <a:solidFill>
                  <a:schemeClr val="tx1"/>
                </a:solidFill>
              </a:rPr>
              <a:t>팀장 </a:t>
            </a:r>
            <a:r>
              <a:rPr lang="en-US" altLang="ko-KR" sz="2000" b="1" dirty="0">
                <a:solidFill>
                  <a:schemeClr val="tx1"/>
                </a:solidFill>
              </a:rPr>
              <a:t>: </a:t>
            </a:r>
            <a:r>
              <a:rPr lang="ko-KR" altLang="en-US" sz="2000" b="1" dirty="0">
                <a:solidFill>
                  <a:schemeClr val="tx1"/>
                </a:solidFill>
              </a:rPr>
              <a:t>민병헌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pPr algn="r"/>
            <a:r>
              <a:rPr lang="ko-KR" altLang="en-US" sz="2000" b="1" dirty="0">
                <a:solidFill>
                  <a:schemeClr val="tx1"/>
                </a:solidFill>
              </a:rPr>
              <a:t>팀원 </a:t>
            </a:r>
            <a:r>
              <a:rPr lang="en-US" altLang="ko-KR" sz="2000" b="1" dirty="0">
                <a:solidFill>
                  <a:schemeClr val="tx1"/>
                </a:solidFill>
              </a:rPr>
              <a:t>: </a:t>
            </a:r>
            <a:r>
              <a:rPr lang="ko-KR" altLang="en-US" sz="2000" b="1" dirty="0">
                <a:solidFill>
                  <a:schemeClr val="tx1"/>
                </a:solidFill>
              </a:rPr>
              <a:t>유성현</a:t>
            </a:r>
            <a:r>
              <a:rPr lang="en-US" altLang="ko-KR" sz="2000" b="1" dirty="0">
                <a:solidFill>
                  <a:schemeClr val="tx1"/>
                </a:solidFill>
              </a:rPr>
              <a:t>, </a:t>
            </a:r>
            <a:r>
              <a:rPr lang="ko-KR" altLang="en-US" sz="2000" b="1" dirty="0">
                <a:solidFill>
                  <a:schemeClr val="tx1"/>
                </a:solidFill>
              </a:rPr>
              <a:t>이선혜</a:t>
            </a:r>
            <a:endParaRPr lang="en-US" altLang="ko-K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게임시스템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우측에서 적들이 오며 카드를 아군 배치 필드에 드래그 앤 </a:t>
            </a:r>
            <a:r>
              <a:rPr lang="ko-KR" altLang="en-US" dirty="0" err="1"/>
              <a:t>드롭하여</a:t>
            </a:r>
            <a:r>
              <a:rPr lang="ko-KR" altLang="en-US" dirty="0"/>
              <a:t> 아군 유닛을 생성하여 적들을 막음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거점이 적에게 부서지면 패배한다</a:t>
            </a:r>
            <a:r>
              <a:rPr lang="en-US" altLang="ko-KR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A2AF680-7D8B-4085-8F4E-267DA57E9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991" y="1218198"/>
            <a:ext cx="5560017" cy="3117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478E8D-F2CC-4ABB-95E2-A1A2783CCDB5}"/>
              </a:ext>
            </a:extLst>
          </p:cNvPr>
          <p:cNvSpPr txBox="1"/>
          <p:nvPr/>
        </p:nvSpPr>
        <p:spPr>
          <a:xfrm>
            <a:off x="7463566" y="2310063"/>
            <a:ext cx="145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적 진행방향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05B7B1-1F73-455F-A7FB-E6081E74E3DC}"/>
              </a:ext>
            </a:extLst>
          </p:cNvPr>
          <p:cNvSpPr txBox="1"/>
          <p:nvPr/>
        </p:nvSpPr>
        <p:spPr>
          <a:xfrm>
            <a:off x="3204395" y="1218198"/>
            <a:ext cx="20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7030A0"/>
                </a:solidFill>
              </a:rPr>
              <a:t>아군 배치 필드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7FE6D-C4DD-425C-A136-7A6C0D35667F}"/>
              </a:ext>
            </a:extLst>
          </p:cNvPr>
          <p:cNvSpPr txBox="1"/>
          <p:nvPr/>
        </p:nvSpPr>
        <p:spPr>
          <a:xfrm>
            <a:off x="1058098" y="2145094"/>
            <a:ext cx="733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거점</a:t>
            </a:r>
          </a:p>
        </p:txBody>
      </p:sp>
    </p:spTree>
    <p:extLst>
      <p:ext uri="{BB962C8B-B14F-4D97-AF65-F5344CB8AC3E}">
        <p14:creationId xmlns:p14="http://schemas.microsoft.com/office/powerpoint/2010/main" val="353903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게임시스템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게임에서 사용하는 골드</a:t>
            </a:r>
            <a:r>
              <a:rPr lang="en-US" altLang="ko-KR" dirty="0"/>
              <a:t>(</a:t>
            </a:r>
            <a:r>
              <a:rPr lang="ko-KR" altLang="en-US" dirty="0"/>
              <a:t>게임화폐</a:t>
            </a:r>
            <a:r>
              <a:rPr lang="en-US" altLang="ko-KR" dirty="0"/>
              <a:t>)</a:t>
            </a:r>
            <a:r>
              <a:rPr lang="ko-KR" altLang="en-US" dirty="0"/>
              <a:t>는 적을 처치하거나 식물 유닛을 필드에 배치하여 작물을 길러 수확하면 골드를 얻을 수 있다</a:t>
            </a:r>
            <a:r>
              <a:rPr lang="en-US" altLang="ko-KR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752EB75-A231-4B40-BBD5-7F460BBA0E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3373" b="86812"/>
          <a:stretch/>
        </p:blipFill>
        <p:spPr>
          <a:xfrm>
            <a:off x="6057314" y="2724207"/>
            <a:ext cx="2346872" cy="104374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148D7E9-8430-4425-98E3-52AFB2A6D1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254" y="2515111"/>
            <a:ext cx="1524000" cy="1524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2554DCAF-E756-48FA-A808-7A80D0F321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14" y="1312375"/>
            <a:ext cx="3117447" cy="3117447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B615DC29-2401-4AD6-8B7E-7194891F5813}"/>
              </a:ext>
            </a:extLst>
          </p:cNvPr>
          <p:cNvSpPr/>
          <p:nvPr/>
        </p:nvSpPr>
        <p:spPr>
          <a:xfrm>
            <a:off x="4045520" y="2239643"/>
            <a:ext cx="1799468" cy="17994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DF2302EE-3961-48CC-AEC3-35F214F92478}"/>
              </a:ext>
            </a:extLst>
          </p:cNvPr>
          <p:cNvCxnSpPr>
            <a:stCxn id="5" idx="3"/>
            <a:endCxn id="5" idx="7"/>
          </p:cNvCxnSpPr>
          <p:nvPr/>
        </p:nvCxnSpPr>
        <p:spPr>
          <a:xfrm flipV="1">
            <a:off x="4309046" y="2503169"/>
            <a:ext cx="1272416" cy="12724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3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6F89F14-6698-4AD6-B2E6-AB165BBC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디자인</a:t>
            </a:r>
          </a:p>
        </p:txBody>
      </p:sp>
    </p:spTree>
    <p:extLst>
      <p:ext uri="{BB962C8B-B14F-4D97-AF65-F5344CB8AC3E}">
        <p14:creationId xmlns:p14="http://schemas.microsoft.com/office/powerpoint/2010/main" val="41523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로고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/>
              <a:t>카드팜이라는</a:t>
            </a:r>
            <a:r>
              <a:rPr lang="ko-KR" altLang="en-US" dirty="0"/>
              <a:t> 로고명에 좌측의 </a:t>
            </a:r>
            <a:r>
              <a:rPr lang="en-US" altLang="ko-KR" dirty="0"/>
              <a:t>card</a:t>
            </a:r>
            <a:r>
              <a:rPr lang="ko-KR" altLang="en-US" dirty="0"/>
              <a:t>부분은 식물을 우측의 </a:t>
            </a:r>
            <a:r>
              <a:rPr lang="en-US" altLang="ko-KR" dirty="0"/>
              <a:t>farm</a:t>
            </a:r>
            <a:r>
              <a:rPr lang="ko-KR" altLang="en-US" dirty="0"/>
              <a:t>부분은 </a:t>
            </a:r>
            <a:r>
              <a:rPr lang="ko-KR" altLang="en-US" dirty="0" err="1"/>
              <a:t>벽돌느낌을</a:t>
            </a:r>
            <a:r>
              <a:rPr lang="ko-KR" altLang="en-US" dirty="0"/>
              <a:t> 살려 보았습니다</a:t>
            </a:r>
            <a:r>
              <a:rPr lang="en-US" altLang="ko-KR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E8F80B5-DF64-433B-B203-E9D65C01E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23" y="1652260"/>
            <a:ext cx="5153954" cy="306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272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배경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농장의 느낌을 살리며 좌측에 거점인 집과 아군 캐릭터를 배치하는 밭을 우측에는 적캐릭터가 오는 도로를 디자인 하였으며 좌측그림은 평소에 거점 우측은 거점이 파괴된 모습입니다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8ED8DC2-71F3-46BB-910F-5BBA524A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05047"/>
            <a:ext cx="4042610" cy="2021305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48644BA-65C6-4E6E-A19F-91065FBC3E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9" y="2005048"/>
            <a:ext cx="4042610" cy="202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8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농부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첫 아군 캐릭터이며 농부 </a:t>
            </a:r>
            <a:r>
              <a:rPr lang="en-US" altLang="ko-KR" dirty="0"/>
              <a:t>VS </a:t>
            </a:r>
            <a:r>
              <a:rPr lang="ko-KR" altLang="en-US" dirty="0"/>
              <a:t>가전제품 테마에 맞는 캐릭터 디자인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4B3EAF6-9E4E-4ECA-9A0C-83E0870F8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24" y="1393020"/>
            <a:ext cx="8941376" cy="337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8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나무꾼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 err="1"/>
              <a:t>전기톱을</a:t>
            </a:r>
            <a:r>
              <a:rPr lang="ko-KR" altLang="en-US" dirty="0"/>
              <a:t> 사용하여 나무를 </a:t>
            </a:r>
            <a:r>
              <a:rPr lang="ko-KR" altLang="en-US" dirty="0" err="1"/>
              <a:t>베듯</a:t>
            </a:r>
            <a:r>
              <a:rPr lang="ko-KR" altLang="en-US" dirty="0"/>
              <a:t> 적을 공격하는 아군캐릭터</a:t>
            </a:r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5BC2CC2-1B08-4955-8995-C07D88524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351"/>
            <a:ext cx="9144000" cy="30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6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총잡이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첫 원거리 아군 캐릭터이며 </a:t>
            </a:r>
            <a:r>
              <a:rPr lang="ko-KR" altLang="en-US" dirty="0" err="1"/>
              <a:t>서부느낌의</a:t>
            </a:r>
            <a:r>
              <a:rPr lang="ko-KR" altLang="en-US" dirty="0"/>
              <a:t> 총잡이를 살려보았다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971E494-ACEA-4DF4-B085-9DAA819D2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1970"/>
            <a:ext cx="9144000" cy="1107326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EF6379D-3C92-4906-9E86-81BD13D1C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656" y="813570"/>
            <a:ext cx="2438400" cy="24384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FAEC2900-31A5-4333-A1D7-93D97F275E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56" y="81357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74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/>
              <a:t>오토마톤</a:t>
            </a:r>
            <a:r>
              <a:rPr lang="ko-KR" altLang="en-US" dirty="0"/>
              <a:t> 꿀벌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전자악기 중 하나인 </a:t>
            </a:r>
            <a:r>
              <a:rPr lang="ko-KR" altLang="en-US" dirty="0" err="1"/>
              <a:t>오토마톤에</a:t>
            </a:r>
            <a:r>
              <a:rPr lang="ko-KR" altLang="en-US" dirty="0"/>
              <a:t> 꿀벌을 합쳐 생성한 적군 캐릭터이다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9165A28-407D-4266-855D-E9D607251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680" y="1615732"/>
            <a:ext cx="1524000" cy="1524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8FC005B-363E-4EC1-8443-130F0A0BF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0" y="3122771"/>
            <a:ext cx="8752452" cy="145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45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꿀벌 라디오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라디오와 꿀벌의 조합이며 하늘을 날아 공격을 한다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4C80D6F-7ABE-4A82-907E-2DA40B4B1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911" y="851666"/>
            <a:ext cx="2438400" cy="24384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2F46370-5333-4658-BB3A-A8225108F5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8832246" cy="294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1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586739" y="1560223"/>
            <a:ext cx="7538358" cy="4878253"/>
          </a:xfrm>
        </p:spPr>
        <p:txBody>
          <a:bodyPr wrap="square" tIns="0" bIns="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프로젝트 주제 및 기획</a:t>
            </a:r>
            <a:endParaRPr lang="en-US" altLang="ko-KR" dirty="0"/>
          </a:p>
          <a:p>
            <a:r>
              <a:rPr lang="ko-KR" altLang="en-US" dirty="0"/>
              <a:t>프로젝트 결과</a:t>
            </a:r>
            <a:endParaRPr lang="en-US" altLang="ko-KR" dirty="0"/>
          </a:p>
          <a:p>
            <a:pPr lvl="1"/>
            <a:r>
              <a:rPr lang="ko-KR" altLang="en-US" dirty="0" err="1"/>
              <a:t>인트로</a:t>
            </a:r>
            <a:endParaRPr lang="en-US" altLang="ko-KR" dirty="0"/>
          </a:p>
          <a:p>
            <a:pPr lvl="1"/>
            <a:r>
              <a:rPr lang="ko-KR" altLang="en-US" dirty="0" err="1"/>
              <a:t>메인화면</a:t>
            </a:r>
            <a:endParaRPr lang="en-US" altLang="ko-KR" dirty="0"/>
          </a:p>
          <a:p>
            <a:pPr lvl="1"/>
            <a:r>
              <a:rPr lang="ko-KR" altLang="en-US" dirty="0"/>
              <a:t>게임화면</a:t>
            </a:r>
            <a:endParaRPr lang="en-US" altLang="ko-KR" dirty="0"/>
          </a:p>
          <a:p>
            <a:pPr lvl="1"/>
            <a:r>
              <a:rPr lang="ko-KR" altLang="en-US" dirty="0"/>
              <a:t>게임시스템</a:t>
            </a:r>
            <a:endParaRPr lang="en-US" altLang="ko-KR" dirty="0"/>
          </a:p>
          <a:p>
            <a:r>
              <a:rPr lang="ko-KR" altLang="en-US" dirty="0"/>
              <a:t>디자인</a:t>
            </a:r>
            <a:endParaRPr lang="en-US" altLang="ko-KR" dirty="0"/>
          </a:p>
          <a:p>
            <a:pPr lvl="1">
              <a:spcBef>
                <a:spcPts val="50"/>
              </a:spcBef>
            </a:pPr>
            <a:r>
              <a:rPr lang="ko-KR" altLang="en-US" dirty="0"/>
              <a:t>로고 디자인</a:t>
            </a:r>
            <a:endParaRPr lang="en-US" altLang="ko-KR" dirty="0"/>
          </a:p>
          <a:p>
            <a:pPr lvl="1">
              <a:spcBef>
                <a:spcPts val="50"/>
              </a:spcBef>
            </a:pPr>
            <a:r>
              <a:rPr lang="ko-KR" altLang="en-US" dirty="0"/>
              <a:t>배경 디자인</a:t>
            </a:r>
            <a:endParaRPr lang="en-US" altLang="ko-KR" dirty="0"/>
          </a:p>
          <a:p>
            <a:pPr lvl="1">
              <a:spcBef>
                <a:spcPts val="50"/>
              </a:spcBef>
            </a:pPr>
            <a:r>
              <a:rPr lang="ko-KR" altLang="en-US" dirty="0"/>
              <a:t>캐릭터디자인</a:t>
            </a:r>
            <a:endParaRPr lang="en-US" altLang="ko-KR" dirty="0"/>
          </a:p>
          <a:p>
            <a:pPr lvl="1">
              <a:spcBef>
                <a:spcPts val="50"/>
              </a:spcBef>
            </a:pPr>
            <a:r>
              <a:rPr lang="ko-KR" altLang="en-US" dirty="0"/>
              <a:t>식물디자인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추후 개발 예정</a:t>
            </a:r>
            <a:endParaRPr lang="en-US" altLang="ko-KR" dirty="0"/>
          </a:p>
        </p:txBody>
      </p:sp>
      <p:sp>
        <p:nvSpPr>
          <p:cNvPr id="7" name="제목 4"/>
          <p:cNvSpPr txBox="1">
            <a:spLocks/>
          </p:cNvSpPr>
          <p:nvPr/>
        </p:nvSpPr>
        <p:spPr>
          <a:xfrm>
            <a:off x="1082889" y="138188"/>
            <a:ext cx="7832515" cy="921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1pPr>
          </a:lstStyle>
          <a:p>
            <a:r>
              <a:rPr lang="ko-KR" altLang="en-US" dirty="0"/>
              <a:t>목차</a:t>
            </a:r>
          </a:p>
        </p:txBody>
      </p:sp>
    </p:spTree>
    <p:extLst>
      <p:ext uri="{BB962C8B-B14F-4D97-AF65-F5344CB8AC3E}">
        <p14:creationId xmlns:p14="http://schemas.microsoft.com/office/powerpoint/2010/main" val="142905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캐릭터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가습기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첫 적군 원거리 캐릭터이며 감기 걸린 듯한 느낌을 살리며 독성 액체를 앞으로 날린다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BE7404A-6FBB-4062-941C-8DAEC13AD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74" y="1120546"/>
            <a:ext cx="2727158" cy="372853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D597D13-CF31-4C89-BD29-631806831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16" y="1414339"/>
            <a:ext cx="3080084" cy="308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84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식물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옥수수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옥수수가 자라는 모습을 디자인 하였다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402B423-2F22-40FE-942C-C657B43A2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6" y="598934"/>
            <a:ext cx="4026568" cy="402656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2D3BCD0-01BC-472F-BAF8-3680E63713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465" y="779716"/>
            <a:ext cx="1588994" cy="381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51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식물 디자인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수박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수박이 자라는 모습을 디자인 하였다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460A451-361C-45CE-9ED5-5744F360B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80" y="928866"/>
            <a:ext cx="3815388" cy="381538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2CE2719B-35EF-4CA5-9122-4A8903E34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5" y="248412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02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6F89F14-6698-4AD6-B2E6-AB165BBC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추후 개발 예정</a:t>
            </a:r>
          </a:p>
        </p:txBody>
      </p:sp>
    </p:spTree>
    <p:extLst>
      <p:ext uri="{BB962C8B-B14F-4D97-AF65-F5344CB8AC3E}">
        <p14:creationId xmlns:p14="http://schemas.microsoft.com/office/powerpoint/2010/main" val="3814832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추후 개발 예정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24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1254376"/>
            <a:ext cx="8684663" cy="33107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다음스테이지 구현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상인시스템 구현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추가 캐릭터 디자인 및 카드 구현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보스 캐릭터 구현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9EE3DBA-0741-4D54-B1C0-70D655CD3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133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24633E5-60CD-435C-BFD0-56AE4B457F4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C45B9-AC30-49B8-8319-B4504E8D48E9}"/>
              </a:ext>
            </a:extLst>
          </p:cNvPr>
          <p:cNvSpPr txBox="1"/>
          <p:nvPr/>
        </p:nvSpPr>
        <p:spPr>
          <a:xfrm>
            <a:off x="1841863" y="2656114"/>
            <a:ext cx="5460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0" dirty="0"/>
              <a:t>Q&amp;A</a:t>
            </a:r>
            <a:endParaRPr lang="ko-KR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59013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6F89F14-6698-4AD6-B2E6-AB165BBC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프로젝트 주제 및 기획</a:t>
            </a:r>
          </a:p>
        </p:txBody>
      </p:sp>
    </p:spTree>
    <p:extLst>
      <p:ext uri="{BB962C8B-B14F-4D97-AF65-F5344CB8AC3E}">
        <p14:creationId xmlns:p14="http://schemas.microsoft.com/office/powerpoint/2010/main" val="254195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프로젝트 주제 및 기획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E05FC3C5-89C9-48EA-A0A6-A8A9CF7DC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579" y="2348281"/>
            <a:ext cx="9790659" cy="52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내용 개체 틀 3">
            <a:extLst>
              <a:ext uri="{FF2B5EF4-FFF2-40B4-BE49-F238E27FC236}">
                <a16:creationId xmlns:a16="http://schemas.microsoft.com/office/drawing/2014/main" id="{4BB0340F-9606-4E13-B175-4C496ACA7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741" y="3534170"/>
            <a:ext cx="8684663" cy="26978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유니티를 이용한 게임개발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농부 </a:t>
            </a:r>
            <a:r>
              <a:rPr lang="en-US" altLang="ko-KR" dirty="0"/>
              <a:t>VS </a:t>
            </a:r>
            <a:r>
              <a:rPr lang="ko-KR" altLang="en-US" dirty="0"/>
              <a:t>가전제품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 err="1"/>
              <a:t>카드디펜스</a:t>
            </a:r>
            <a:r>
              <a:rPr lang="ko-KR" altLang="en-US" dirty="0"/>
              <a:t> 게임</a:t>
            </a:r>
            <a:r>
              <a:rPr lang="en-US" altLang="ko-KR" dirty="0"/>
              <a:t>(</a:t>
            </a:r>
            <a:r>
              <a:rPr lang="ko-KR" altLang="en-US" dirty="0"/>
              <a:t>라운드 형식</a:t>
            </a:r>
            <a:r>
              <a:rPr lang="en-US" altLang="ko-KR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1</a:t>
            </a:r>
            <a:r>
              <a:rPr lang="ko-KR" altLang="en-US" dirty="0"/>
              <a:t>스테이지 구현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4E63FB7-EE4D-4245-9046-AAF88EDF8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061" y="1138912"/>
            <a:ext cx="5153954" cy="3060160"/>
          </a:xfrm>
          <a:prstGeom prst="rect">
            <a:avLst/>
          </a:prstGeom>
        </p:spPr>
      </p:pic>
      <p:pic>
        <p:nvPicPr>
          <p:cNvPr id="9" name="_x327407160" descr="EMB000026744c14">
            <a:extLst>
              <a:ext uri="{FF2B5EF4-FFF2-40B4-BE49-F238E27FC236}">
                <a16:creationId xmlns:a16="http://schemas.microsoft.com/office/drawing/2014/main" id="{2A2B4E33-86C6-417B-A934-723AB2C87F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1" t="17620" r="15139" b="18556"/>
          <a:stretch/>
        </p:blipFill>
        <p:spPr bwMode="auto">
          <a:xfrm>
            <a:off x="657084" y="1633538"/>
            <a:ext cx="3089429" cy="169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72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6F89F14-6698-4AD6-B2E6-AB165BBC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프로젝트 결과</a:t>
            </a:r>
          </a:p>
        </p:txBody>
      </p:sp>
    </p:spTree>
    <p:extLst>
      <p:ext uri="{BB962C8B-B14F-4D97-AF65-F5344CB8AC3E}">
        <p14:creationId xmlns:p14="http://schemas.microsoft.com/office/powerpoint/2010/main" val="262071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인트로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2" y="4412308"/>
            <a:ext cx="9250142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안내문이 </a:t>
            </a:r>
            <a:r>
              <a:rPr lang="ko-KR" altLang="en-US" dirty="0" err="1"/>
              <a:t>타이핑되듯</a:t>
            </a:r>
            <a:r>
              <a:rPr lang="ko-KR" altLang="en-US" dirty="0"/>
              <a:t> 출력되며</a:t>
            </a:r>
            <a:r>
              <a:rPr lang="en-US" altLang="ko-KR" dirty="0"/>
              <a:t>,</a:t>
            </a:r>
            <a:r>
              <a:rPr lang="ko-KR" altLang="en-US" dirty="0"/>
              <a:t> 타이핑 사운드를 사용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안내문 출력 후 청주대 로고가 확대 후 축소하며</a:t>
            </a:r>
            <a:r>
              <a:rPr lang="en-US" altLang="ko-KR" dirty="0"/>
              <a:t>,</a:t>
            </a:r>
            <a:r>
              <a:rPr lang="ko-KR" altLang="en-US" dirty="0"/>
              <a:t> 통통 튀는 사운드를 사용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7570D76-687C-4CAF-A370-E6B9E3096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0" y="1762669"/>
            <a:ext cx="4257675" cy="220503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FD019299-B0E6-4FA0-8668-81E6A8D22B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912" y="2140172"/>
            <a:ext cx="13525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56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메인화면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배경음악으로 경쾌한 느낌을 주는 음악을 사용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게임시작버튼을 누르면 버튼 터치음과 함께 게임화면으로 넘어가며 게임종료 버튼을 누르면 게임이 종료된다</a:t>
            </a:r>
            <a:r>
              <a:rPr lang="en-US" altLang="ko-KR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E221C9E-E262-4790-8EE6-58A6A3860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37" y="1200050"/>
            <a:ext cx="6075925" cy="342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게임화면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농장 느낌을 살린 배경을 사용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좌측상단에는 골드</a:t>
            </a:r>
            <a:r>
              <a:rPr lang="en-US" altLang="ko-KR" dirty="0"/>
              <a:t>(</a:t>
            </a:r>
            <a:r>
              <a:rPr lang="ko-KR" altLang="en-US" dirty="0"/>
              <a:t>게임화폐</a:t>
            </a:r>
            <a:r>
              <a:rPr lang="en-US" altLang="ko-KR" dirty="0"/>
              <a:t>), </a:t>
            </a:r>
            <a:r>
              <a:rPr lang="ko-KR" altLang="en-US" dirty="0"/>
              <a:t>우측상단에는 현재 웨이브</a:t>
            </a:r>
            <a:r>
              <a:rPr lang="en-US" altLang="ko-KR" dirty="0"/>
              <a:t>(</a:t>
            </a:r>
            <a:r>
              <a:rPr lang="ko-KR" altLang="en-US" dirty="0"/>
              <a:t>라운드</a:t>
            </a:r>
            <a:r>
              <a:rPr lang="en-US" altLang="ko-KR" dirty="0"/>
              <a:t>)</a:t>
            </a:r>
            <a:r>
              <a:rPr lang="ko-KR" altLang="en-US" dirty="0"/>
              <a:t>를 표시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가운데 현재 가진 카드 현황을 표시하고 우측에 카드내용을 표시함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5D08482-76E8-42F8-BC24-393510786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991" y="1218198"/>
            <a:ext cx="5560017" cy="3117537"/>
          </a:xfrm>
          <a:prstGeom prst="rect">
            <a:avLst/>
          </a:prstGeom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48A71699-BA08-42F1-AAAF-D0F749EB468D}"/>
              </a:ext>
            </a:extLst>
          </p:cNvPr>
          <p:cNvSpPr/>
          <p:nvPr/>
        </p:nvSpPr>
        <p:spPr>
          <a:xfrm>
            <a:off x="1791991" y="1218198"/>
            <a:ext cx="852148" cy="4812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4AFA2C1-C07F-43A1-A5E1-06C044B5CF26}"/>
              </a:ext>
            </a:extLst>
          </p:cNvPr>
          <p:cNvCxnSpPr>
            <a:stCxn id="8" idx="2"/>
          </p:cNvCxnSpPr>
          <p:nvPr/>
        </p:nvCxnSpPr>
        <p:spPr>
          <a:xfrm flipH="1">
            <a:off x="1331495" y="1458830"/>
            <a:ext cx="460496" cy="10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662B6F5-DF7F-46EA-9A1D-5437D2675001}"/>
              </a:ext>
            </a:extLst>
          </p:cNvPr>
          <p:cNvSpPr txBox="1"/>
          <p:nvPr/>
        </p:nvSpPr>
        <p:spPr>
          <a:xfrm>
            <a:off x="743595" y="1330130"/>
            <a:ext cx="81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골드</a:t>
            </a: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1F993290-1467-4247-8EA2-7F66543A9FF0}"/>
              </a:ext>
            </a:extLst>
          </p:cNvPr>
          <p:cNvSpPr/>
          <p:nvPr/>
        </p:nvSpPr>
        <p:spPr>
          <a:xfrm>
            <a:off x="3307970" y="3550572"/>
            <a:ext cx="2194472" cy="785163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106CC26-D457-4665-8AA8-0AFD3EBF522C}"/>
              </a:ext>
            </a:extLst>
          </p:cNvPr>
          <p:cNvCxnSpPr>
            <a:cxnSpLocks/>
            <a:endCxn id="12" idx="4"/>
          </p:cNvCxnSpPr>
          <p:nvPr/>
        </p:nvCxnSpPr>
        <p:spPr>
          <a:xfrm flipV="1">
            <a:off x="4405206" y="4335735"/>
            <a:ext cx="0" cy="15851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70E394-9192-4F6A-A8E5-D23ED52C8F5D}"/>
              </a:ext>
            </a:extLst>
          </p:cNvPr>
          <p:cNvSpPr txBox="1"/>
          <p:nvPr/>
        </p:nvSpPr>
        <p:spPr>
          <a:xfrm>
            <a:off x="4162593" y="4512198"/>
            <a:ext cx="81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카드</a:t>
            </a: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0319F701-FD90-4009-ADD6-1C391B60F4B9}"/>
              </a:ext>
            </a:extLst>
          </p:cNvPr>
          <p:cNvSpPr/>
          <p:nvPr/>
        </p:nvSpPr>
        <p:spPr>
          <a:xfrm>
            <a:off x="6279280" y="1091663"/>
            <a:ext cx="1262046" cy="5690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4EF83DD5-7320-4D3E-A39B-E1A1E578051F}"/>
              </a:ext>
            </a:extLst>
          </p:cNvPr>
          <p:cNvCxnSpPr/>
          <p:nvPr/>
        </p:nvCxnSpPr>
        <p:spPr>
          <a:xfrm flipH="1">
            <a:off x="7541326" y="1396564"/>
            <a:ext cx="460496" cy="1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DF1B754-9902-4702-A1FD-805C2706A0B6}"/>
              </a:ext>
            </a:extLst>
          </p:cNvPr>
          <p:cNvSpPr txBox="1"/>
          <p:nvPr/>
        </p:nvSpPr>
        <p:spPr>
          <a:xfrm>
            <a:off x="7980098" y="1233602"/>
            <a:ext cx="93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라운드</a:t>
            </a:r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1FDE51DC-FAD0-401C-9E4F-8E7AC56C0642}"/>
              </a:ext>
            </a:extLst>
          </p:cNvPr>
          <p:cNvSpPr/>
          <p:nvPr/>
        </p:nvSpPr>
        <p:spPr>
          <a:xfrm>
            <a:off x="5577102" y="1868703"/>
            <a:ext cx="2194472" cy="1911222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8E3AEE-2055-4817-A041-A34D190499BC}"/>
              </a:ext>
            </a:extLst>
          </p:cNvPr>
          <p:cNvSpPr txBox="1"/>
          <p:nvPr/>
        </p:nvSpPr>
        <p:spPr>
          <a:xfrm>
            <a:off x="7767165" y="2672091"/>
            <a:ext cx="110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카드내용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773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게임시스템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C1D53F-3DE6-40A9-89A7-02F577E75D97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30741" y="4849082"/>
            <a:ext cx="8684663" cy="20639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/>
              <a:t>셔플버튼을</a:t>
            </a:r>
            <a:r>
              <a:rPr lang="ko-KR" altLang="en-US" dirty="0"/>
              <a:t> 누르면 카드를 </a:t>
            </a:r>
            <a:r>
              <a:rPr lang="ko-KR" altLang="en-US" dirty="0" err="1"/>
              <a:t>셔플</a:t>
            </a:r>
            <a:r>
              <a:rPr lang="ko-KR" altLang="en-US" dirty="0"/>
              <a:t> 후 </a:t>
            </a:r>
            <a:r>
              <a:rPr lang="en-US" altLang="ko-KR" dirty="0"/>
              <a:t>5</a:t>
            </a:r>
            <a:r>
              <a:rPr lang="ko-KR" altLang="en-US" dirty="0"/>
              <a:t>장을 뽑아주며 다시 </a:t>
            </a:r>
            <a:r>
              <a:rPr lang="ko-KR" altLang="en-US" dirty="0" err="1"/>
              <a:t>셔플</a:t>
            </a:r>
            <a:r>
              <a:rPr lang="ko-KR" altLang="en-US" dirty="0"/>
              <a:t> 버튼을 누르기 위해서는 제한시간이 존재한다</a:t>
            </a:r>
            <a:r>
              <a:rPr lang="en-US" altLang="ko-KR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EEAD949-9DF2-4E7C-B33E-4B9CC4CB5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963" y="2602580"/>
            <a:ext cx="586740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8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14909</TotalTime>
  <Words>384</Words>
  <Application>Microsoft Office PowerPoint</Application>
  <PresentationFormat>화면 슬라이드 쇼(4:3)</PresentationFormat>
  <Paragraphs>104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2" baseType="lpstr">
      <vt:lpstr>나눔고딕</vt:lpstr>
      <vt:lpstr>나눔명조</vt:lpstr>
      <vt:lpstr>맑은 고딕</vt:lpstr>
      <vt:lpstr>Arial</vt:lpstr>
      <vt:lpstr>Calibri</vt:lpstr>
      <vt:lpstr>Calibri Light</vt:lpstr>
      <vt:lpstr>Office 테마</vt:lpstr>
      <vt:lpstr>유니티(Unity)를 이용한 게임 개발</vt:lpstr>
      <vt:lpstr>PowerPoint 프레젠테이션</vt:lpstr>
      <vt:lpstr>프로젝트 주제 및 기획</vt:lpstr>
      <vt:lpstr>프로젝트 주제 및 기획</vt:lpstr>
      <vt:lpstr>프로젝트 결과</vt:lpstr>
      <vt:lpstr>인트로</vt:lpstr>
      <vt:lpstr>메인화면</vt:lpstr>
      <vt:lpstr>게임화면</vt:lpstr>
      <vt:lpstr>게임시스템</vt:lpstr>
      <vt:lpstr>게임시스템</vt:lpstr>
      <vt:lpstr>게임시스템</vt:lpstr>
      <vt:lpstr>디자인</vt:lpstr>
      <vt:lpstr>로고 디자인</vt:lpstr>
      <vt:lpstr>배경 디자인</vt:lpstr>
      <vt:lpstr>캐릭터 디자인</vt:lpstr>
      <vt:lpstr>캐릭터 디자인</vt:lpstr>
      <vt:lpstr>캐릭터 디자인</vt:lpstr>
      <vt:lpstr>캐릭터 디자인</vt:lpstr>
      <vt:lpstr>캐릭터 디자인</vt:lpstr>
      <vt:lpstr>캐릭터 디자인</vt:lpstr>
      <vt:lpstr>식물 디자인</vt:lpstr>
      <vt:lpstr>식물 디자인</vt:lpstr>
      <vt:lpstr>추후 개발 예정</vt:lpstr>
      <vt:lpstr>추후 개발 예정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JUN PARK</dc:creator>
  <cp:lastModifiedBy>유 성현</cp:lastModifiedBy>
  <cp:revision>513</cp:revision>
  <cp:lastPrinted>2018-03-04T16:47:18Z</cp:lastPrinted>
  <dcterms:created xsi:type="dcterms:W3CDTF">2018-03-04T08:53:32Z</dcterms:created>
  <dcterms:modified xsi:type="dcterms:W3CDTF">2021-06-09T15:15:49Z</dcterms:modified>
</cp:coreProperties>
</file>